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 varScale="1">
        <p:scale>
          <a:sx n="91" d="100"/>
          <a:sy n="91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445707-EA35-460B-98B3-8D94EDC58564}" type="datetimeFigureOut">
              <a:rPr lang="hr-HR" smtClean="0"/>
              <a:pPr/>
              <a:t>10.3.2013.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13DBFE-27C1-42B6-8366-69DAD3E9C49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?ref=tn_tnmn" TargetMode="External"/><Relationship Id="rId2" Type="http://schemas.openxmlformats.org/officeDocument/2006/relationships/hyperlink" Target="http://os-barilovic.skole.hr/nastava/glo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GLOBE program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Barilović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Vršimo mjerenja temperature zraka          ( min, max i trenutna), naoblake i padaline ( kiša i visina snijega).</a:t>
            </a:r>
          </a:p>
          <a:p>
            <a:r>
              <a:rPr lang="hr-HR" dirty="0" smtClean="0"/>
              <a:t>Od hiroloških mjerenja tjedno mjerimo temperaturu i ph rijeke Korane.</a:t>
            </a:r>
          </a:p>
        </p:txBody>
      </p:sp>
      <p:pic>
        <p:nvPicPr>
          <p:cNvPr id="7" name="Content Placeholder 6" descr="DSC026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Članica GLOBE programa od 2006.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Školsko dvorište OŠ Barilović</a:t>
            </a:r>
          </a:p>
          <a:p>
            <a:r>
              <a:rPr lang="hr-HR" dirty="0" smtClean="0"/>
              <a:t>Školsko dvorište područne škole Belaj</a:t>
            </a:r>
          </a:p>
          <a:p>
            <a:r>
              <a:rPr lang="hr-HR" dirty="0" smtClean="0"/>
              <a:t>Rijeka Korana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Mjerenja vršimo:</a:t>
            </a:r>
            <a:endParaRPr lang="hr-HR" dirty="0"/>
          </a:p>
        </p:txBody>
      </p:sp>
      <p:pic>
        <p:nvPicPr>
          <p:cNvPr id="7" name="Picture 6" descr="280220131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80928"/>
            <a:ext cx="1564570" cy="2787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Svoje novosti i djelovanje objavljujemo u školskom časopisu “Barilko”, </a:t>
            </a:r>
          </a:p>
          <a:p>
            <a:r>
              <a:rPr lang="hr-HR" dirty="0" smtClean="0"/>
              <a:t>na internetskim stranicama škole </a:t>
            </a:r>
            <a:r>
              <a:rPr lang="hr-HR" sz="2800" dirty="0" smtClean="0"/>
              <a:t>(</a:t>
            </a:r>
            <a:r>
              <a:rPr lang="hr-HR" sz="2800" dirty="0" smtClean="0">
                <a:hlinkClick r:id="rId2"/>
              </a:rPr>
              <a:t>http://os-barilovic.skole.hr/nastava/globe</a:t>
            </a:r>
            <a:r>
              <a:rPr lang="hr-HR" sz="2800" dirty="0" smtClean="0"/>
              <a:t>)  </a:t>
            </a:r>
          </a:p>
          <a:p>
            <a:r>
              <a:rPr lang="hr-HR" dirty="0" smtClean="0"/>
              <a:t>i facebook stranici škole (</a:t>
            </a:r>
            <a:r>
              <a:rPr lang="hr-HR" sz="2800" dirty="0" smtClean="0">
                <a:hlinkClick r:id="rId3"/>
              </a:rPr>
              <a:t>http://www.facebook.com/?ref=tn_tnmn#!/os.barilovic?fref=ts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Promocija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40520124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11898"/>
            <a:ext cx="4038600" cy="2264441"/>
          </a:xfrm>
        </p:spPr>
      </p:pic>
      <p:pic>
        <p:nvPicPr>
          <p:cNvPr id="8" name="Content Placeholder 7" descr="140520124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1898"/>
            <a:ext cx="4038600" cy="22644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Posjetili smo Šumarsku i drvodjelsku školu u Karlovcu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7956550" cy="814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 smtClean="0"/>
              <a:t>               “</a:t>
            </a:r>
            <a:r>
              <a:rPr lang="pl-PL" sz="2000" dirty="0" smtClean="0"/>
              <a:t>Upoznajmo meteorološki krug i  AMP” i naučili nešto novo o vrstama, rodovima i izgledu oblaka.</a:t>
            </a:r>
            <a:endParaRPr lang="hr-H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Sudjelovali sa projektom u kojem smo prikupljali stare plastične vrećice i od njih izrađivali nove torbe.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: “Project Earth”</a:t>
            </a:r>
            <a:endParaRPr lang="hr-HR" dirty="0"/>
          </a:p>
        </p:txBody>
      </p:sp>
      <p:sp>
        <p:nvSpPr>
          <p:cNvPr id="2050" name="AutoShape 2" descr="https://mail-attachment.googleusercontent.com/attachment/u/0/?saduie=AG9B_P_QDqHZUojUKxKifCfXATE2&amp;attid=0.1&amp;disp=emb&amp;view=att&amp;th=13d3b29c66cac7d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5" descr="DSC02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4283968" cy="3212976"/>
          </a:xfrm>
          <a:prstGeom prst="rect">
            <a:avLst/>
          </a:prstGeom>
        </p:spPr>
      </p:pic>
      <p:pic>
        <p:nvPicPr>
          <p:cNvPr id="7" name="Picture 6" descr="110220131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356992"/>
            <a:ext cx="1478619" cy="2634396"/>
          </a:xfrm>
          <a:prstGeom prst="rect">
            <a:avLst/>
          </a:prstGeom>
        </p:spPr>
      </p:pic>
      <p:pic>
        <p:nvPicPr>
          <p:cNvPr id="8" name="Picture 7" descr="large_img_19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1965598" cy="1100735"/>
          </a:xfrm>
          <a:prstGeom prst="rect">
            <a:avLst/>
          </a:prstGeom>
        </p:spPr>
      </p:pic>
      <p:pic>
        <p:nvPicPr>
          <p:cNvPr id="9" name="Picture 8" descr="large_img_194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25144"/>
            <a:ext cx="2057371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Geografije, Prirode i društva i Biologije.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GLOBE podatke koristimo u nastavi:</a:t>
            </a:r>
            <a:endParaRPr lang="hr-HR" dirty="0"/>
          </a:p>
        </p:txBody>
      </p:sp>
      <p:pic>
        <p:nvPicPr>
          <p:cNvPr id="4" name="Picture 3" descr="860634_570012463008989_94680214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5220072" cy="39150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Ostvarili smo suradnju sa Medicinskim fakultetom u Rijeci “</a:t>
            </a:r>
            <a:r>
              <a:rPr lang="hr-HR" i="1" dirty="0" smtClean="0"/>
              <a:t>Mjerenje stabilnih izotopa u oborinama”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 nedavno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>
            <a:normAutofit/>
          </a:bodyPr>
          <a:lstStyle/>
          <a:p>
            <a:r>
              <a:rPr lang="hr-HR" dirty="0" smtClean="0"/>
              <a:t>Koristimo Dnevnik motrenja DHMZ</a:t>
            </a:r>
          </a:p>
          <a:p>
            <a:endParaRPr lang="hr-HR" dirty="0"/>
          </a:p>
        </p:txBody>
      </p:sp>
      <p:pic>
        <p:nvPicPr>
          <p:cNvPr id="7" name="Picture 6" descr="070320131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359222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OŠ BARILOVIĆ</a:t>
            </a:r>
            <a:endParaRPr lang="hr-HR" dirty="0"/>
          </a:p>
        </p:txBody>
      </p:sp>
      <p:pic>
        <p:nvPicPr>
          <p:cNvPr id="7" name="Picture Placeholder 6" descr="DSC026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GLOBE skupina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1139</TotalTime>
  <Words>179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GLOBE program</vt:lpstr>
      <vt:lpstr>Članica GLOBE programa od 2006.</vt:lpstr>
      <vt:lpstr>Mjerenja vršimo:</vt:lpstr>
      <vt:lpstr>Promocija</vt:lpstr>
      <vt:lpstr>Posjetili smo Šumarsku i drvodjelsku školu u Karlovcu</vt:lpstr>
      <vt:lpstr>Projekt : “Project Earth”</vt:lpstr>
      <vt:lpstr>GLOBE podatke koristimo u nastavi:</vt:lpstr>
      <vt:lpstr>Od nedavno</vt:lpstr>
      <vt:lpstr>GLOBE skupina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program</dc:title>
  <dc:creator>Mario</dc:creator>
  <cp:lastModifiedBy>Mario</cp:lastModifiedBy>
  <cp:revision>44</cp:revision>
  <dcterms:created xsi:type="dcterms:W3CDTF">2013-03-04T17:01:49Z</dcterms:created>
  <dcterms:modified xsi:type="dcterms:W3CDTF">2013-03-10T18:58:50Z</dcterms:modified>
</cp:coreProperties>
</file>