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AF14-627E-49DF-A8FE-CA8B41C0803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488B8D-A7FC-41F5-9F8B-F72D01EAC5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AF14-627E-49DF-A8FE-CA8B41C0803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8B8D-A7FC-41F5-9F8B-F72D01EAC5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AF14-627E-49DF-A8FE-CA8B41C0803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8B8D-A7FC-41F5-9F8B-F72D01EAC5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1FAF14-627E-49DF-A8FE-CA8B41C0803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488B8D-A7FC-41F5-9F8B-F72D01EAC5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AF14-627E-49DF-A8FE-CA8B41C0803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8B8D-A7FC-41F5-9F8B-F72D01EAC5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AF14-627E-49DF-A8FE-CA8B41C0803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8B8D-A7FC-41F5-9F8B-F72D01EAC5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8B8D-A7FC-41F5-9F8B-F72D01EAC5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AF14-627E-49DF-A8FE-CA8B41C0803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AF14-627E-49DF-A8FE-CA8B41C0803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8B8D-A7FC-41F5-9F8B-F72D01EAC5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AF14-627E-49DF-A8FE-CA8B41C0803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8B8D-A7FC-41F5-9F8B-F72D01EAC5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1FAF14-627E-49DF-A8FE-CA8B41C0803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488B8D-A7FC-41F5-9F8B-F72D01EAC5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AF14-627E-49DF-A8FE-CA8B41C0803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488B8D-A7FC-41F5-9F8B-F72D01EAC5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1FAF14-627E-49DF-A8FE-CA8B41C0803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488B8D-A7FC-41F5-9F8B-F72D01EAC5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SJEĆANJE NA ŽRTVU VUKOVARA 18.11.1991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Vukovar </a:t>
            </a:r>
            <a:r>
              <a:rPr lang="hr-HR" dirty="0"/>
              <a:t>je smješten u sjeveroistočnom dijelu </a:t>
            </a:r>
            <a:r>
              <a:rPr lang="hr-HR" dirty="0" smtClean="0"/>
              <a:t>Republike Hrvatske </a:t>
            </a:r>
            <a:r>
              <a:rPr lang="hr-HR" dirty="0"/>
              <a:t>i sjedište je Vukovarsko-srijemske </a:t>
            </a:r>
            <a:r>
              <a:rPr lang="hr-HR" dirty="0" smtClean="0"/>
              <a:t>županije.</a:t>
            </a:r>
          </a:p>
          <a:p>
            <a:pPr>
              <a:buNone/>
            </a:pPr>
            <a:r>
              <a:rPr lang="hr-HR" dirty="0" smtClean="0"/>
              <a:t>    Područje </a:t>
            </a:r>
            <a:r>
              <a:rPr lang="hr-HR" dirty="0"/>
              <a:t>Vukovara oduvijek je bilo sjecište putova, mjesto dodira različitih kultura, ali i poprište </a:t>
            </a:r>
            <a:r>
              <a:rPr lang="hr-HR" dirty="0" smtClean="0"/>
              <a:t>ratova.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Kratka povijest Vukovara</a:t>
            </a:r>
            <a:endParaRPr lang="hr-HR" dirty="0"/>
          </a:p>
        </p:txBody>
      </p:sp>
      <p:pic>
        <p:nvPicPr>
          <p:cNvPr id="20482" name="Picture 2" descr="http://www.osijek-petrol.hr/images/karta_vukov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789040"/>
            <a:ext cx="3238500" cy="2581276"/>
          </a:xfrm>
          <a:prstGeom prst="rect">
            <a:avLst/>
          </a:prstGeom>
          <a:noFill/>
        </p:spPr>
      </p:pic>
      <p:pic>
        <p:nvPicPr>
          <p:cNvPr id="20484" name="Picture 4" descr="http://www.info-hoteles.com/hr/mapas/vukovarsrije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645024"/>
            <a:ext cx="2952328" cy="285077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U vukovarskom kraju nalaze se brojna arheološka nalazišta iz brončanog, starijeg i mlađeg željeznog doba koja svjedoče o životu Ilira i Kelta.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dirty="0"/>
              <a:t>Nakon propasti rimskog carstva velika seoba naroda i avarsko-slavenska ekspanzija od šestog stoljeća nadalje dovela je do velikih promjena.</a:t>
            </a:r>
          </a:p>
        </p:txBody>
      </p:sp>
      <p:pic>
        <p:nvPicPr>
          <p:cNvPr id="19458" name="Picture 2" descr="http://www.turizamvukovar.hr/slike/sadrzaj/2013_03_28_19_38410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077072"/>
            <a:ext cx="3744416" cy="2494162"/>
          </a:xfrm>
          <a:prstGeom prst="rect">
            <a:avLst/>
          </a:prstGeom>
          <a:noFill/>
        </p:spPr>
      </p:pic>
      <p:pic>
        <p:nvPicPr>
          <p:cNvPr id="19460" name="Picture 4" descr="http://www.turizamvukovar.hr/slike/sadrzaj/2013_03_28_19_39411497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221088"/>
            <a:ext cx="3026901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Nakon </a:t>
            </a:r>
            <a:r>
              <a:rPr lang="hr-HR" dirty="0"/>
              <a:t>turske vladavine (16. i 17. stoljeće) veliki dio vukovarskog područja kupuju njemački grofovi Eltz, koji će u naredna dva stoljeća imati značajan utjecaj na gospodarski i kulturni život Vukovara. U to vrijeme doseljavaju Nijemci, Mađari, Židovi, Rusini, Slovaci i Ukrajinci.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 onda je došla </a:t>
            </a:r>
            <a:r>
              <a:rPr lang="hr-HR" dirty="0"/>
              <a:t>1991. godina. Početak oružanog napada na Vukovar dogodio se 02. svibnja 1991. godine kada je u Borovu selu ubijeno 12 hrvatskih policajaca</a:t>
            </a:r>
            <a:r>
              <a:rPr lang="hr-HR" dirty="0" smtClean="0"/>
              <a:t>.</a:t>
            </a:r>
          </a:p>
          <a:p>
            <a:r>
              <a:rPr lang="hr-HR" dirty="0"/>
              <a:t>Nesrpsko stanovništvo (oko 22 tisuće ljudi) protjerano je iz grada, a više od 6 tisuća Vukovaraca odvedeno je u brojne logore u Srbiji. Mnogi od njih bili su zlostavljani, a neki od njih nikada nisu izašli živi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Domovinski rat</a:t>
            </a:r>
            <a:endParaRPr lang="hr-HR" dirty="0"/>
          </a:p>
        </p:txBody>
      </p:sp>
      <p:pic>
        <p:nvPicPr>
          <p:cNvPr id="17410" name="Picture 2" descr="http://sibensko-kninska-zupanija.hr/upload/novosti/2010/11/2010-11-18/691/3011188_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437112"/>
            <a:ext cx="3312368" cy="208899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Godine 1997. </a:t>
            </a:r>
            <a:r>
              <a:rPr lang="hr-HR" dirty="0"/>
              <a:t>započeo je proces mirne reintegracije. Gradska uprava ostvarila je uvjete za povratak institucija i prognanika i od tada Vukovar svakim danom sve više dobiva svoj nekadašnji identitet. Vukovar je simbol otpora, nepobjedivosti i opstojnosti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   Ujedno</a:t>
            </a:r>
            <a:r>
              <a:rPr lang="hr-HR" dirty="0"/>
              <a:t>, Vukovar je i simbol mira kojemu hrabrost, požrtvovnost i veličina njegovih branitelja daju uzvišeno mjesto u stvaranju samostalne Republike Hrvatske.</a:t>
            </a:r>
          </a:p>
        </p:txBody>
      </p:sp>
      <p:sp>
        <p:nvSpPr>
          <p:cNvPr id="16386" name="AutoShape 2" descr="http://www.jutarnji.hr/multimedia/archive/00373/juri_no_vozilo_373514S0.jpg"/>
          <p:cNvSpPr>
            <a:spLocks noChangeAspect="1" noChangeArrowheads="1"/>
          </p:cNvSpPr>
          <p:nvPr/>
        </p:nvSpPr>
        <p:spPr bwMode="auto">
          <a:xfrm>
            <a:off x="63500" y="-136525"/>
            <a:ext cx="5267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6388" name="AutoShape 4" descr="http://www.jutarnji.hr/multimedia/archive/00373/juri_no_vozilo_373514S0.jpg"/>
          <p:cNvSpPr>
            <a:spLocks noChangeAspect="1" noChangeArrowheads="1"/>
          </p:cNvSpPr>
          <p:nvPr/>
        </p:nvSpPr>
        <p:spPr bwMode="auto">
          <a:xfrm>
            <a:off x="63500" y="-136525"/>
            <a:ext cx="5267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6390" name="Picture 6" descr="http://www.hrvatski-dom.hr/portal/wp-content/uploads/2014/07/vojs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013176"/>
            <a:ext cx="3168352" cy="1412776"/>
          </a:xfrm>
          <a:prstGeom prst="rect">
            <a:avLst/>
          </a:prstGeom>
          <a:noFill/>
        </p:spPr>
      </p:pic>
      <p:pic>
        <p:nvPicPr>
          <p:cNvPr id="16392" name="Picture 8" descr="http://www.slobodnadalmacija.hr/Portals/0/Images/2012-10-26/PSD/Vojna/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88640"/>
            <a:ext cx="3024336" cy="14847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Tblka6iOJZkz3emx24d11qJuh7VBjfHfigAxcOltvEZxz49b69YzA_hSU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212977"/>
            <a:ext cx="4680520" cy="3024336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TEhUUExQWFRUUFRYWFRUXFxcUFRQUFBUWFxcVFxQYHSggGBolHBcUITEhJSksLi4uFyAzODMsNygtLisBCgoKDg0OGhAQGiwlICQsLCwsLCwsLCwsLCwsLCwsLCwsLCwsLCwsLCwsLCwsLCwsLCwsLCwsLCwsLCwsLCwsLP/AABEIALcBFAMBIgACEQEDEQH/xAAbAAABBQEBAAAAAAAAAAAAAAADAAECBAUGB//EAD4QAAEDAwIEBAQEBAUDBQEAAAEAAhEDEiEEMQVBUWETInGBMpGh8AaxwdEUI0LhUmJygvEkM5IVFlOi0gf/xAAZAQADAQEBAAAAAAAAAAAAAAAAAQMCBAX/xAApEQACAgICAgIBAwUBAAAAAAAAAQIRAxIhMRNBBFFhIjKBUpHB4fAU/9oADAMBAAIRAxEAPwDs7UoRS1Nau2zhoHCcNU7VINTsQEtTWo1qa1aTFQK1MQi2pWp2KgMJrUa1NanYqAwlCLalanYqBFqaxFLUrUWAAsTWI5aowtbCoFYlYiwlCNgoBCVqPCVqewALU1iPCVqLEAsStRy1NanYALUoRrU1qLADCUItqVqLAFCYtRS1NCABWprUWExCABQmhEITQmFAS1JFhJAUbkJrUW1PauGzpoDCYsR7U1qdiA2Ji1HtTFqdgAtTWo5aolqdioFCZGtTWJ2KgMJQjWKNqdioFCa1GLVG1OwoHCaEQtTQixUDhPCnanLU7FQK1KESEoRYUChK1EhKE7CgRCUIkJQixUChNCNamLU7CgUJoRbU1qLCgVqa1FtStRYgJYowjkKJCewAYUSEa1RLUWOgMJIhakix0dBCVqnCULgs6qIWpoRE0J2FA7UrUSEoTszQIhRtRbU4anYqBeGn8NQ1+qFJsnJOw2WNR468ND3gEF5aQN8TMfTdG6Q1Bs2zTUSxV9bxqlT3k4aZHR0/sPmrVDUMf8J642OOyakjLiyBamtRy1RtWrFQG1RsRi1NCdioFamtRoTQnYUCtTQi2poRYqBQlCLCaE7CgUJw1TtUg1FiorV3QmpOunsgcSqQfcD6j91LhLrgTEZUll/XRV46jYchNCM5qgQrWSoEQmhEITWosKBwlaigKDnQY+/v9kbBqRsQqzw1S8cSR95+wsziGpyBsDP3+axLKkikMLbLjnDqks5mogQSBGOeY5iOSZT86K+A7kMT2IdPiNFxIFRktMEFwaR8+XdSfxCiImozJgeYETBOSNtjuuXYrqyVibw0jrqP/wAtP/zb+6rVeM0GkfzGkEEyCCPLGMc87LWxnUsFiiG5PoPqT+yHQ4vRcHG8C0xBIDjicN3PssHTfiekNe9jy9gqNpU2XGGh4LyJZ/QXXgT6TCamn0GjOktVLimoLRa34nECZiJ2+sLXqNDRJ2/dZfFabXjDmwfKQYO/ZPYSiczxHW1XvDHjY3NAxmLXM78/r0VN1N1okGC4wO+CR/4z8lYFEh8tDXASQ5wsAgR5XAY5c49FBupdD27Zu2kDLoBdsBImdsKLkWUSfFdH/MAOGNDAckwR098Qloa0VWlp8rCZE8zBPrv9EOvVc5zWg3FwkSLpJIkfSJ/daOiDQLnGMzEYzyn9Z9luMuTDXB0jiLbjgROcRKgCDgEFctxXi5qm3awkubOOomN9grFIFlxbgEME9Cf+FTy8mPFwdCWpi1Dp60SGkeb+qOQgmfos3U/iRjDljiCMdZzv0GFrdIx42zVtUSEDh3E2VcfC7mCevIdVccE1KzLhQApoRCmWthakITQppw1GwakAFJoTqbWp7Co5jilbzP5+YQPcDCv8DPlt9T9/MLH40Yqu/wBQ+5W1wEtbAvkwAQC4HLbpkHMTkbCB6nz/AD6TbZ3eLaFIg7jFO97S5gtc0SXDIIEn2OEWhr6T3Wse0kcgc+w5rW4nXsY21slz2tMvdgOMEiXbqrTruPiXFmHutDC/FPkHS74xmYWl8qSMv48X9/8AfwQgFK1VtTqgKsbEwACZiRJz0z9UD+JI5zPXEjP5QuqOZNWQeFp0G1da3I5DPp6LN1mryHD/AJBOT6fuoanWZJHbEjHXHTO8rM1D4M8iZ2yJmRHMbqOTP9HRiwr2XzUyYPwz67k/kTn0VHXPyD6n2kD9SourkSO1oPoefz3Uarphp5EdoG5B9tvfooynsi8YauybKlSPJMc4jf7hJRqk4A5AbDGwPI9CElm/ya/hGeeIUCS41Kc4klzZwIHPoApfx9A48Snvte3ce6yaPF/5NeuWAihUcywVIL7bJIMYkPHI7HPTdGsZ47KVoh1N7zUDvgLT8MRuZ6/0qPkmvRrxY/srHX0BjxKf/k391L+PoHF7DH+ZvOJ59h8lS1/G2MpVaxpuHh1Czwy+C/zNaHgxgEODttloNc3+IFI4a6m+p4pdLZY8NsHfIO+yTy5Poaw4/smNZSB+MFztrfO4/I49SQuf/Er6Xj+I2f6SQHlxkYySSSZEroaHH6DNM/U2PLKZexzZF5se1kiDtJnPILO/FlVhY2uGRdTpn/E6Hl2DOJ2ThlnsrX4FLFDXgJw/8TVrfLXfB3a912ByLXSrQ4/VtDXBj2giJGcSB5gfrnuuJ1NAAuukWBpfaI+M2gY3z+Sv6HSwMOO/PB7AroyZLVk4YvR2Y/EwsIdSgk5cHcoiIjpKJw3itO/nDoBBMZB5H0/L0XKgkZBMbb+UjbPREphwYOZkAGIyCIMf7oUfJzZt4uKOxDoe0gw0hwjt5Yh0ZJBx7oXGAWtkfAcQJcBG/mGZ2M7fVcvU4s+mWkedzbiAZtDcQMGYwY9fZb2n46Hspuc4McW+dgxEbgc+kZ2VIytEnBpoLotOGgmMHecm20kbjoPzWp4hBdEgSHT0hsjtkxCp3hwwRmMNjO0kkdpVnU1WiQ4tGTPmDQIa0Zzjf/lNSE4lPU614cCBi1wPcFp59QCD81UdSBbk5EYBmRdB/LqrGpr03CWPabYugiQHEAxPac9+Uodeu3zAOAyAO11xuBIweXc+iTmNRLGmcWvIAjYNJgHls6YGZK7RhloMzIGVwlas1hZaQA2Q0uho2yS09+8rqKP4k0wYC6s3Aycn4eZtmPdVhNJcslLG5PhGi5qiQn02oZVYH03BzHCQ4bH76KZaq7EdQYClCdqzeN61zAGtGTziREFG1D1KXE65NRsEjzY9BB/f5ra0de8dxuuHq60xc44uEZ5Qdh1326ro/wAP15ztIEg8hyk81mOTk3KHBj8aP848vMDO+Lsn6rT4CPi8zYtIGCPM6HED5meix+NVQXOgyM5x1BB+ioDiVRogOgZ8sDAO+PlnsvJy5FuejixNxo67X6suA8pcW1WOgdWzcfT/APQVY6p3imQyLqhFvOSCwP7k491zQ4tVcZkZM7DcYIx9yrDNZduA3zSOgkROeZkY7eqSypjeFxL1LUZqDMta4AkzjEweyXjWtF2TsOw7jvI+azBUh8HYRJHOTMeuE1SqbhJ3MjoDvE/3V4ZaiTljuRZqahpJjrjqM8uyDrKVsZlsSDsRInZBa4EkkYEnPfI/MINXWEh43kEZzEDvndDyX2bUK6CVnkwYGBJI7weWxwM8kGpqg9jSDD2uh4wZaAeU4kGRyyVI1N8EtcGF2RLTDyQDPQbQq1d4LTsHb3gWkjeDjlyITUq7FV9Fj+PDPK6PLgSTgbgbd06yeIOl2ZcAIabSfLJxPrKSTkxqKMlvDqgpuYWstcSXjxmmSbRm0/5RstbhtV3h1i625wbaL84FQ/nHzWDS1NctJc3NwA5+WBJiepOeyvaO59Us+EG0NPVziRvOYxjuvZlj+LX7pf2PKU/kfSK9Zl7Sx7XODnAk3zccAAEjlAwOgXQ+HU8Ki603XVRuAQ0lh6dlW4xwPUUmksIqw4EmIhpgnyziMmZKgNQ+H3E2Ma4yf6QQ0kz7fRcco43HbHK/4/2dKlNOpxr+SNXhj3ad9BosY4ulxIeSXuDieXRPxZr3sNN+zBRsyNmbArHbXa/RtZTJdFXMTIzOy1ePXCg6Q6SKW4IJy276XZ7FS1dlFJUZ2qpP89wP8wM2tPwEEDfb91Z4fVHm8vmuuyIzAAMfJZOs1ALXWul1rRAMxDht9VEaxwccuzVYYkjytaMekhNwbQKaTs3tRqG2QGPFW8w+SGimQJBaBM3cwVd0lYvpOkgEONsiBcW/ypMf4pMnouW1HEahpudIGXNBzIuJJOT2/sus/D+kNV1Wn4gc0UPEcYIJe0gAiD22AzJ7qU0lSZaMZSUpR5S7MTW1bHOaDhoAAJzNo3HrP0UfHMEj1Ed1U1Gqf4rnPa8tJd5mskAAtE/QgCckqb9DXFct8N9tzZ8v9LHS04+8quhLcvaPiZaReDbcJxMDY4notbhfHXsq0xBc6LWNIutuGLQQdydu/dYTuFV2gzTeCAJEOmQ8uOPSFs6TRailULnUahDmgzaHGQ2GkE9CTty9lmceGKMuS9U11zjUpkik/GAG4GCMbtkdMSfVBe+s+5rG3A4cBaM5wAehz6lL8NcNrfw4ZqKVVsPfa20Ta5vlwBnzTnsAui4BwgFp8Q1WEF4c1zXtJEuIdhsb2g9p6rlyJwf2dCnFo5IMeAQ8EAjY+Yf/AFkR78lao6cVGPpAsDXubODADSJc1xz3havH9M1pstqO8SkfMxrnNbVF0gn2bj/kYmno1bXzRf8AELTYWugOnI6QnjtqxuUffQanVNJhp03VWwTdDi2m6cSLQCZ9Vf0ja7w7w31ItL3U23HkGuMc/wA4HZBaKXhfzSG1IMte6mA67YfFLcZmPbmqOhfsw1A9wtF4rAF4GDJBiQJzPPmq/qZnyRV0iWt4rUa9gDvhFtPEHHK4EEACTzye6sanjtRzQfFcH/1NiYAJElw35Z5z2R2cKqU2+I6i976RD6bqlbF+HQ1t8GSIjG++Fj8Sp16lR9Z7C01C5x8zCGycNIa8wMY9kWq4YnK3bQdusJEBxJkOMgQTOYPJa2m4y5rmWuqeYwW2za08g7N3LdY+mApsHiVAy6bRbdiW5uGwkjG+VNupax7HMLiWOknBbAiMEZzMz2UW5J+yuicbf+DaqVLn1MQW1HNO/mIdBM85mfdC0tEPY7ABHQk3Dpjbklp9UatOtUIJtc0CI25HGx2Wg6k4SHi0W+U+UGpG0FoONsGNxlc+jb6NbUc4KjbvhItmc7jAMCOufaOa2adOGSWwHRiQdjg98EH2VOrp8gBjmNeQHHyn3DuXy+asVA5nluBaTLT0OQQeW8ERj6BaUHTdCclaViLrnEjM7AeVstGTHaZ90fW8PcKbHl7YqAECc5wQWjbcqrqNIS24SWi4T0gwZO/RSfaQQSBIEQCcjB32579UtuKDV3aIUWNa0y7NroH+YDGJ6qWopUrS1pghp81wcCYMNEE5JA9J22KBUpttPW6AM9d++PRM5hHsTnPTM9N8eyFJmqKtSoLmwHhojJAyI8w6bnZNqKggeV08jEA+8Y64/wCbjNWLiTBDLj5g8Ay1vIDYZ37KVKk5zXOqEMDRgPvaLcZNrcNwYyFRCZm3Dk2o8coMW/5fb9UkevwgOJPisjlaCWx2kEwkt8mLRgce/DNRrv8Ap31HOuOCRAb5gTDc7AA4zJwtrRaENewlzw5kGHVA1oLfMR/2Mc+crlaP451QYaZqXsLbYcAcY98Qc91ma7iD3guILWmMAGCQMbrvqXTOLjs9ZrceABffQ2kN8aXOgD4R4QJOywtZxykWklrW3iHsyQ5pLgZ8gaMd+a85GpJBJP5CTsP1Vd9c/wCI7pQxKPRqWTZU+TvdPr9EyfK1jYLgA2p5zIFuHiCR1wrdHjmgLQ57al5mWtIcN+Qce68zdVJ5T81IBxjynHYqjjfbJ2l6PQtEzgwN7TXLj/QWtIExIEiOSt6jjdATTZpnOpS0kOfa9xaDB8mAMj5LgGaUPEwaRHQS094OQis0j27VsHsT+qlKCu7NKcV2joeMcXpvB/htKKZbhxL73HpLSIAxymVjVPxFXEw9zM7AkZjp80tLTLCXXEk4J5fJWS8EyQJTtIzv9GdU11eqIJce5mFsfh7jGo00tbVMYNm7RvsDtM8uijS097oBAnaT9FfZwtjcufPLCd3wK3Zo8U/GdUUmO8Wod5YHMAvls/Ex1uC/YLKZ+Pqpdl1acZ8SgYzkD/pp2xvzT1G027wfYfUGVm6qpTeQGM852tx80JL2h2dToPxhXmS6u71dpzGZx/047K7U/GtSnUYwuqXVWB3wUHCCXTdAaZwfmuV0nC6hbcTiDgdp5+yK2ga2p09Ii3+WGzIJIDXOnZYlGNmotnYH8XuDI8XA/p8CnHUbVRzUP/frpkubdz/kEgTvEV1havgNsgPdHyGTHJWNF+FmuY4l+ZwYJjr7pRjGXQSbXZuaf8blzmtD2G5zWtHhVG5uho/75HRT1H44DQfE8KZcBLaw/qzyd05bIWh/C9NnhvtDrHNdNsTY4H9FQp/hxtQXvPx+YCCYDvNE+6Xi5oamq5Naj+NmVBb/ACnCBALq8EgiAQaJKkPxJRc5rDR0xLnBgBc6XHp5qAycrEqfhNrfNTIBBBBJcLc7mOQ39lo6X8K02FlUVH1K1Ml4LjDLjO1MGB6mfVc+WsforF7c2alfR0hTDvDtIDgALXRk7NLRnA26Bc43hoqlwc8scCR5hGxP6rS176rYDpHQxvz+IfoqMe+c+q4HnlZXeuEWeF0KjNPUtr0nAuda10iwtrhkvOfIWN+bgqvGtRqK4Ab4NzfitJbu1gBy0NjfAM4CGdM1oeA3NSLs8rg/82hKjSB2Aj0W/wD0V6E0yvT4frQGhsXtIDCHMhtNs3QT3Ix3PUqeqbXvb4gLnl77/gyHBoc4gYMkuwFovrvbFhIIDpMmPNby/wBqhV1VUOa4kOJBB/0ktIM8til5b7KKNFfh9eqKjW1LvDY599rGS49Z5iQIkk7qxx3W3vPh0rBGwzOd3cp9vcpqmsLS6nYDDnAHM/ERlPWrscCLLZOcjbon5F7NWZtKSHEEtgcwRzA58u6fTsfUmLzAFzoJaxsgXOIyGhbFCpSsOTi1pnkC8DfKtP0VFzLmakNuEEYBO2DO+6cZobZg0tK5zrNgAcnyAiYBE5g8pzz7q0/gFR0w5u4LfNJb12MIdaaTnEOLm0xThzCx03XZHYCRI9Fo0xVky5xPQgH6j1VouKVk5yk3wZWr4HXa4w8mc4cTnbkeySu1NUGmHVWg8wWj906opE9meMNYVt6GqIAM4GJyB7c0407WZwU5cyNt/WF3uVnCmFr6Ok+XRsJJEgNx1Q6OkaLfMRIBGJmeiGax2hEbqDEGCMHMSDzIPJLkdlr+GYBJM49/TshDUAGAB7oWnbmSTZBEg/CeUqVfTWgESWncxEH54Wa+xNeydWrO8eyG0BDbVBx9URjZMAZRVCDD191JjZwAT6BEp0bfjMD/AA7z7ITtW4gtoi1vM7/VGo9Q94p5c4T/AIR+p5KWlq1Ks2gx1IgR+v1VNvDCfik5IJiMD1G66/h+mYwANaBgTj9RutpL0PowdXwZzmgA5Ak88khLhvBKlN7Xj4m9Y5g/4l19Eb43cPTdXIb0H59UgOd0/jW2EzjrjmMR6qtS0lRuop1Rm0Ab/wCUg/mukqOAdOMx85TaCsJgjcn7BUnFuRRSpGRrq9XJ/wBxnoIVnRccqMbBoAh2RnJnstKQ55AHOei1madsCRy+XotwhJdGZTXsyqH4ucYb4BAMeYHygExzjOChaL8TFtNodSPlYGnIiQAOS2f4dnz7qFTTstIj6kresuzG0ejPp/ivOaDo5EwO2cqqfxO+9oo0LLiQ4vgsBjBAGx3/ADWu2i2M8oWXxN7RmBPVSnGU48lYSjGQLVap1R4JcS4jY7+g6jP/AAiUwdue3f0VXVPDwIAFo/KJSpNqtpsdFzS2cDLWgTE8l5k/jvujq2iyzVkn6KV9o7x7yeaWncx8WPhxMFrzGeQD4gz3hQqmHQd+nt+yi8dFUSBkevsm9B2QzP3+STXKbQORJ4ybsncnv6qFSmHRaCOsn+yn9+vqogmNz67e2FgzdgqtACnUdBNppk4OAXdvZUA17xJFgOw/qjlJ5LbFYtaRydE+36IJI54+p/stqTSBwv2ZOrfaQbiIZTbucyJ9TknumbVrDao8dnOLt/8ALt1WlVosc4PtyBaDvj9+6T6Elb8gnjfoyq1ao4+ZwMCPgYMDlFqdaAos7JI81GKZ57eY+4hRq7iDIgZ6dQQoNPL7+4U2NXvHDYg2B97dlIkxv/woduv69IUpByP74TAek9wMgxHTH0V+hqAcCGu6H4HDA9scoMyq1HTuMAiAM7HbPvyKsfxLaZ8gl4O+4O/L5JUwVg6wpi4G1r8CL4DSN+R+R+YRtHSrA/ywehNpnPLry9F1HAvws+o5r3tvqObcG2tAYTmSS6ZHUhdmf/57qKjb21KNwjyS4bf5rd/uVvRi2VnmdPhnlAfJdMk9oED8/mrmm0g2iAAeZGy0eI6N9Ko5lRtr2mHNOYPsYIgyDzVagPiP+pTaKJipUWnEDeTtznOeatudDhzVej8Z9u/JHqMlw2Wl0Z9lqk/IHdHfU2++ap0nQROOnzR2iY9/zQkDYCtqfNicH+yYVbYI5k/opVNI6Hb7j3z81XeCCMHdZaGmaGhq/wA2VuurLnuH0jIK1nVFeC4Iz7DmqmdUVa9K5boxZZdnCxeKMWm16q6yldOPfH6rMo8Goy5MJz4PqFtaDirW6ctmCKZHvBH5rNfpZO2wHRUNZpjAj39/RczT5OlNcFzh2iD9PReHQ8tqFxnk0+X82hO3xGsbUeMHEXAkQT0lB0Ommk1pdHmfzIj4fp27oWpoOHlLpEwATBg84mVwShTo7YO1ZvivRqxYS1ziBaR5RNogGSd5/sn1GlqU/ibjAuBDm5yMjn23WHptA57yG4iPQSJR9NxevQLmTNvlLXeZo9J29upUnjRpujQDveZ+kb/NSaI6I2kq6eu0w80qziPIY8Mg9I299voKleg8SZBj+oeZmcASNjvj55UpYh8En7bqFkb5J+ig14HcqTX9T7LGrQ7osUmz6AE+kboVWryH90I143n15feUwrD7EJU/YKQmkc2z7lJMWzzjtH9k6fA9jznxJ3/so1a2IAA7icpqFMuIABJPIScq3TosaP5kzuAHRzzIAk/Ne/R5AClo3uAIGCYnYT6lXdOwNMCaj/6QARG8yOQz1QqutdUNlJhgbBrXEgf7crpeB/h5tMB1QEuOd9p/y2yD7qkY2DdGVpeFV9Q+HAMbzMgjngxPOd1v8I/DtFhue0Oc0kDzEjEEGJj6LUYQ0QNu8k/MoYqATEZOYjPqqqCRJzbN7g/EAx5Bgkt8o/0lu0Z58ui2OH8bpNrua2o91WkLnUjU1ZZBAMC7+W74hjK874pRNS211rmzBzzjpHRZv/owa4uLy6dgcALM9hxo3/xhxn+I1lV4iG208dWNAP1lZWndjHX7KqMpBgIAGZO8/krNB2QIwfllSZUOww4qxTKqE5OD9+is6PPIffZCBl6zY49gUSkyIP7fsoud3TB6pSJWWXEZ79yq5pifhB9ym8T0+f8AZLxE+BclhroGBHokanqq1/ol4ncfJOxUWPE9U9/qq16e9OwosiopX9VU8T7ynD0CoI1gk45JPoNIGI+f7phUUNTW8p9Oiy0kjabbAaV7RUA5Au9M9pW8dZgbEdvlyXFivDp/b9QrLtcYPmd2z/dcFKS/J18pm9pKoNatH+GmZ3gkQc/7VTc1pp6h2ZqVi0b9WsGB3lYjdS9jy4OHmaNwCMHn03UdNxFwBac/zQenMOlZ8f2PY1NVwUZNMkHodvmoDW6mi2JluYkCo0FwGYODsPcK/pa1zZ3lGfBEESF1T+JCXK4IR+ROPDM/R1KdQAB/huAA88EPdGSC34due879S1aDmuLXZI3IMjGZBHLdZWu0HnLafJskZO5wOf2FU02uq0iYc5pzI5Gd8FebPC49noQyqRtu7Z9f3Stkd+UFZP8A6uT8TR3IkH5K9p9S1zjYcBxIDiJLdhI2JzKk4FbT6LlNpjeOwSQXVAPspLOrNHAanVwYYZgABwAAjfeMq3wvgD6zQ9zg1pPOST3AC0+F8NsY2+m24TJuk7HoIWvRtY0NbgDYL31H7PFcvoPo6VOiwMZAA+ZPUnmVN1Ufcqqayj4n3hUJlk1PvP6qPi9x9FWNQpeN2CLAsip3+qZzu/6qv4nb6JxV+8IsAeoYDyEnoYPyKlTZkYP7fonLp+8J2NE7BSa5Npkb/MdvcOJ/ZXKRH3hBu6bKVyFwN8h57/VNPdBn7wlcnZmg96V3r9+yBelcix0WLuyXifcqvf3/ADT+J3QKiwHFK4/cqvd6pT9lFgHu7p7u6AH/AHKV/ZOxUHLvvCq6p+MfpCIXlA1Bhp7rGTpm4dlBSdt8u6gixA9VyQidMmBLSST06KAAv6bZ+WVYDsd3QPZD1FPPTKclXIk7LdOsWuBbnkY5jurjOISOe3NsfqsqnUjCfxwCdp+Uq0clE3CzU0NaajyebW52xLsQi8UpNcxxIEtBIJ9FkaDV+YzjA5g7T2Whq64NN+RNp5xyW4tPG0/yZlammvwZLtE6wPgQ7PO4dDCqTC6TQ1P5bP8AQ3b0Q9VpGP336/2UZfE4uLKx+Q0/1GbQ4k9ogO+efqUkncJdyI+o+mUlzP48/wCk6F8iP2WPEUTVKSS9U80a89E1ydJADSmv7J0kANeE4qDqU6SzY6FcD9kqd8cgmSWRjh88k/iJJJDFelekkgBXpXpkkASvPVLxEkkCF4ndP4iSSYCvT3pJJgxwUPUnG6SSzP8AazUOyo0oxGPXKSShDopIarH7IFTAPfZJJKZqIN1WdkB9TOfokkpXZuiWmqQSZgnnv+asVtYACLv6THlyJ7p0lWMmok5LkvcOqjw2t5tABGcEclYvTpLsi+DnfY16SSSdio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0" name="AutoShape 6" descr="data:image/jpeg;base64,/9j/4AAQSkZJRgABAQAAAQABAAD/2wCEAAkGBxQTEhUUExQWFRUUFRYWFRUXFxcUFRQUFBUWFxcVFxQYHSggGBolHBcUITEhJSksLi4uFyAzODMsNygtLisBCgoKDg0OGhAQGiwlICQsLCwsLCwsLCwsLCwsLCwsLCwsLCwsLCwsLCwsLCwsLCwsLCwsLCwsLCwsLCwsLCwsLP/AABEIALcBFAMBIgACEQEDEQH/xAAbAAABBQEBAAAAAAAAAAAAAAADAAECBAUGB//EAD4QAAEDAwIEBAQEBAUDBQEAAAEAAhEDEiEEMQVBUWETInGBMpGh8AaxwdEUI0LhUmJygvEkM5IVFlOi0gf/xAAZAQADAQEBAAAAAAAAAAAAAAAAAQMCBAX/xAApEQACAgICAgIBAwUBAAAAAAAAAQIRAxIhMRNBBFFhIjKBUpHB4fAU/9oADAMBAAIRAxEAPwDs7UoRS1Nau2zhoHCcNU7VINTsQEtTWo1qa1aTFQK1MQi2pWp2KgMJrUa1NanYqAwlCLalanYqBFqaxFLUrUWAAsTWI5aowtbCoFYlYiwlCNgoBCVqPCVqewALU1iPCVqLEAsStRy1NanYALUoRrU1qLADCUItqVqLAFCYtRS1NCABWprUWExCABQmhEITQmFAS1JFhJAUbkJrUW1PauGzpoDCYsR7U1qdiA2Ji1HtTFqdgAtTWo5aolqdioFCZGtTWJ2KgMJQjWKNqdioFCa1GLVG1OwoHCaEQtTQixUDhPCnanLU7FQK1KESEoRYUChK1EhKE7CgRCUIkJQixUChNCNamLU7CgUJoRbU1qLCgVqa1FtStRYgJYowjkKJCewAYUSEa1RLUWOgMJIhakix0dBCVqnCULgs6qIWpoRE0J2FA7UrUSEoTszQIhRtRbU4anYqBeGn8NQ1+qFJsnJOw2WNR468ND3gEF5aQN8TMfTdG6Q1Bs2zTUSxV9bxqlT3k4aZHR0/sPmrVDUMf8J642OOyakjLiyBamtRy1RtWrFQG1RsRi1NCdioFamtRoTQnYUCtTQi2poRYqBQlCLCaE7CgUJw1TtUg1FiorV3QmpOunsgcSqQfcD6j91LhLrgTEZUll/XRV46jYchNCM5qgQrWSoEQmhEITWosKBwlaigKDnQY+/v9kbBqRsQqzw1S8cSR95+wsziGpyBsDP3+axLKkikMLbLjnDqks5mogQSBGOeY5iOSZT86K+A7kMT2IdPiNFxIFRktMEFwaR8+XdSfxCiImozJgeYETBOSNtjuuXYrqyVibw0jrqP/wAtP/zb+6rVeM0GkfzGkEEyCCPLGMc87LWxnUsFiiG5PoPqT+yHQ4vRcHG8C0xBIDjicN3PssHTfiekNe9jy9gqNpU2XGGh4LyJZ/QXXgT6TCamn0GjOktVLimoLRa34nECZiJ2+sLXqNDRJ2/dZfFabXjDmwfKQYO/ZPYSiczxHW1XvDHjY3NAxmLXM78/r0VN1N1okGC4wO+CR/4z8lYFEh8tDXASQ5wsAgR5XAY5c49FBupdD27Zu2kDLoBdsBImdsKLkWUSfFdH/MAOGNDAckwR098Qloa0VWlp8rCZE8zBPrv9EOvVc5zWg3FwkSLpJIkfSJ/daOiDQLnGMzEYzyn9Z9luMuTDXB0jiLbjgROcRKgCDgEFctxXi5qm3awkubOOomN9grFIFlxbgEME9Cf+FTy8mPFwdCWpi1Dp60SGkeb+qOQgmfos3U/iRjDljiCMdZzv0GFrdIx42zVtUSEDh3E2VcfC7mCevIdVccE1KzLhQApoRCmWthakITQppw1GwakAFJoTqbWp7Co5jilbzP5+YQPcDCv8DPlt9T9/MLH40Yqu/wBQ+5W1wEtbAvkwAQC4HLbpkHMTkbCB6nz/AD6TbZ3eLaFIg7jFO97S5gtc0SXDIIEn2OEWhr6T3Wse0kcgc+w5rW4nXsY21slz2tMvdgOMEiXbqrTruPiXFmHutDC/FPkHS74xmYWl8qSMv48X9/8AfwQgFK1VtTqgKsbEwACZiRJz0z9UD+JI5zPXEjP5QuqOZNWQeFp0G1da3I5DPp6LN1mryHD/AJBOT6fuoanWZJHbEjHXHTO8rM1D4M8iZ2yJmRHMbqOTP9HRiwr2XzUyYPwz67k/kTn0VHXPyD6n2kD9SourkSO1oPoefz3Uarphp5EdoG5B9tvfooynsi8YauybKlSPJMc4jf7hJRqk4A5AbDGwPI9CElm/ya/hGeeIUCS41Kc4klzZwIHPoApfx9A48Snvte3ce6yaPF/5NeuWAihUcywVIL7bJIMYkPHI7HPTdGsZ47KVoh1N7zUDvgLT8MRuZ6/0qPkmvRrxY/srHX0BjxKf/k391L+PoHF7DH+ZvOJ59h8lS1/G2MpVaxpuHh1Czwy+C/zNaHgxgEODttloNc3+IFI4a6m+p4pdLZY8NsHfIO+yTy5Poaw4/smNZSB+MFztrfO4/I49SQuf/Er6Xj+I2f6SQHlxkYySSSZEroaHH6DNM/U2PLKZexzZF5se1kiDtJnPILO/FlVhY2uGRdTpn/E6Hl2DOJ2ThlnsrX4FLFDXgJw/8TVrfLXfB3a912ByLXSrQ4/VtDXBj2giJGcSB5gfrnuuJ1NAAuukWBpfaI+M2gY3z+Sv6HSwMOO/PB7AroyZLVk4YvR2Y/EwsIdSgk5cHcoiIjpKJw3itO/nDoBBMZB5H0/L0XKgkZBMbb+UjbPREphwYOZkAGIyCIMf7oUfJzZt4uKOxDoe0gw0hwjt5Yh0ZJBx7oXGAWtkfAcQJcBG/mGZ2M7fVcvU4s+mWkedzbiAZtDcQMGYwY9fZb2n46Hspuc4McW+dgxEbgc+kZ2VIytEnBpoLotOGgmMHecm20kbjoPzWp4hBdEgSHT0hsjtkxCp3hwwRmMNjO0kkdpVnU1WiQ4tGTPmDQIa0Zzjf/lNSE4lPU614cCBi1wPcFp59QCD81UdSBbk5EYBmRdB/LqrGpr03CWPabYugiQHEAxPac9+Uodeu3zAOAyAO11xuBIweXc+iTmNRLGmcWvIAjYNJgHls6YGZK7RhloMzIGVwlas1hZaQA2Q0uho2yS09+8rqKP4k0wYC6s3Aycn4eZtmPdVhNJcslLG5PhGi5qiQn02oZVYH03BzHCQ4bH76KZaq7EdQYClCdqzeN61zAGtGTziREFG1D1KXE65NRsEjzY9BB/f5ra0de8dxuuHq60xc44uEZ5Qdh1326ro/wAP15ztIEg8hyk81mOTk3KHBj8aP848vMDO+Lsn6rT4CPi8zYtIGCPM6HED5meix+NVQXOgyM5x1BB+ioDiVRogOgZ8sDAO+PlnsvJy5FuejixNxo67X6suA8pcW1WOgdWzcfT/APQVY6p3imQyLqhFvOSCwP7k491zQ4tVcZkZM7DcYIx9yrDNZduA3zSOgkROeZkY7eqSypjeFxL1LUZqDMta4AkzjEweyXjWtF2TsOw7jvI+azBUh8HYRJHOTMeuE1SqbhJ3MjoDvE/3V4ZaiTljuRZqahpJjrjqM8uyDrKVsZlsSDsRInZBa4EkkYEnPfI/MINXWEh43kEZzEDvndDyX2bUK6CVnkwYGBJI7weWxwM8kGpqg9jSDD2uh4wZaAeU4kGRyyVI1N8EtcGF2RLTDyQDPQbQq1d4LTsHb3gWkjeDjlyITUq7FV9Fj+PDPK6PLgSTgbgbd06yeIOl2ZcAIabSfLJxPrKSTkxqKMlvDqgpuYWstcSXjxmmSbRm0/5RstbhtV3h1i625wbaL84FQ/nHzWDS1NctJc3NwA5+WBJiepOeyvaO59Us+EG0NPVziRvOYxjuvZlj+LX7pf2PKU/kfSK9Zl7Sx7XODnAk3zccAAEjlAwOgXQ+HU8Ki603XVRuAQ0lh6dlW4xwPUUmksIqw4EmIhpgnyziMmZKgNQ+H3E2Ma4yf6QQ0kz7fRcco43HbHK/4/2dKlNOpxr+SNXhj3ad9BosY4ulxIeSXuDieXRPxZr3sNN+zBRsyNmbArHbXa/RtZTJdFXMTIzOy1ePXCg6Q6SKW4IJy276XZ7FS1dlFJUZ2qpP89wP8wM2tPwEEDfb91Z4fVHm8vmuuyIzAAMfJZOs1ALXWul1rRAMxDht9VEaxwccuzVYYkjytaMekhNwbQKaTs3tRqG2QGPFW8w+SGimQJBaBM3cwVd0lYvpOkgEONsiBcW/ypMf4pMnouW1HEahpudIGXNBzIuJJOT2/sus/D+kNV1Wn4gc0UPEcYIJe0gAiD22AzJ7qU0lSZaMZSUpR5S7MTW1bHOaDhoAAJzNo3HrP0UfHMEj1Ed1U1Gqf4rnPa8tJd5mskAAtE/QgCckqb9DXFct8N9tzZ8v9LHS04+8quhLcvaPiZaReDbcJxMDY4notbhfHXsq0xBc6LWNIutuGLQQdydu/dYTuFV2gzTeCAJEOmQ8uOPSFs6TRailULnUahDmgzaHGQ2GkE9CTty9lmceGKMuS9U11zjUpkik/GAG4GCMbtkdMSfVBe+s+5rG3A4cBaM5wAehz6lL8NcNrfw4ZqKVVsPfa20Ta5vlwBnzTnsAui4BwgFp8Q1WEF4c1zXtJEuIdhsb2g9p6rlyJwf2dCnFo5IMeAQ8EAjY+Yf/AFkR78lao6cVGPpAsDXubODADSJc1xz3havH9M1pstqO8SkfMxrnNbVF0gn2bj/kYmno1bXzRf8AELTYWugOnI6QnjtqxuUffQanVNJhp03VWwTdDi2m6cSLQCZ9Vf0ja7w7w31ItL3U23HkGuMc/wA4HZBaKXhfzSG1IMte6mA67YfFLcZmPbmqOhfsw1A9wtF4rAF4GDJBiQJzPPmq/qZnyRV0iWt4rUa9gDvhFtPEHHK4EEACTzye6sanjtRzQfFcH/1NiYAJElw35Z5z2R2cKqU2+I6i976RD6bqlbF+HQ1t8GSIjG++Fj8Sp16lR9Z7C01C5x8zCGycNIa8wMY9kWq4YnK3bQdusJEBxJkOMgQTOYPJa2m4y5rmWuqeYwW2za08g7N3LdY+mApsHiVAy6bRbdiW5uGwkjG+VNupax7HMLiWOknBbAiMEZzMz2UW5J+yuicbf+DaqVLn1MQW1HNO/mIdBM85mfdC0tEPY7ABHQk3Dpjbklp9UatOtUIJtc0CI25HGx2Wg6k4SHi0W+U+UGpG0FoONsGNxlc+jb6NbUc4KjbvhItmc7jAMCOufaOa2adOGSWwHRiQdjg98EH2VOrp8gBjmNeQHHyn3DuXy+asVA5nluBaTLT0OQQeW8ERj6BaUHTdCclaViLrnEjM7AeVstGTHaZ90fW8PcKbHl7YqAECc5wQWjbcqrqNIS24SWi4T0gwZO/RSfaQQSBIEQCcjB32579UtuKDV3aIUWNa0y7NroH+YDGJ6qWopUrS1pghp81wcCYMNEE5JA9J22KBUpttPW6AM9d++PRM5hHsTnPTM9N8eyFJmqKtSoLmwHhojJAyI8w6bnZNqKggeV08jEA+8Y64/wCbjNWLiTBDLj5g8Ay1vIDYZ37KVKk5zXOqEMDRgPvaLcZNrcNwYyFRCZm3Dk2o8coMW/5fb9UkevwgOJPisjlaCWx2kEwkt8mLRgce/DNRrv8Ap31HOuOCRAb5gTDc7AA4zJwtrRaENewlzw5kGHVA1oLfMR/2Mc+crlaP451QYaZqXsLbYcAcY98Qc91ma7iD3guILWmMAGCQMbrvqXTOLjs9ZrceABffQ2kN8aXOgD4R4QJOywtZxykWklrW3iHsyQ5pLgZ8gaMd+a85GpJBJP5CTsP1Vd9c/wCI7pQxKPRqWTZU+TvdPr9EyfK1jYLgA2p5zIFuHiCR1wrdHjmgLQ57al5mWtIcN+Qce68zdVJ5T81IBxjynHYqjjfbJ2l6PQtEzgwN7TXLj/QWtIExIEiOSt6jjdATTZpnOpS0kOfa9xaDB8mAMj5LgGaUPEwaRHQS094OQis0j27VsHsT+qlKCu7NKcV2joeMcXpvB/htKKZbhxL73HpLSIAxymVjVPxFXEw9zM7AkZjp80tLTLCXXEk4J5fJWS8EyQJTtIzv9GdU11eqIJce5mFsfh7jGo00tbVMYNm7RvsDtM8uijS097oBAnaT9FfZwtjcufPLCd3wK3Zo8U/GdUUmO8Wod5YHMAvls/Ex1uC/YLKZ+Pqpdl1acZ8SgYzkD/pp2xvzT1G027wfYfUGVm6qpTeQGM852tx80JL2h2dToPxhXmS6u71dpzGZx/047K7U/GtSnUYwuqXVWB3wUHCCXTdAaZwfmuV0nC6hbcTiDgdp5+yK2ga2p09Ii3+WGzIJIDXOnZYlGNmotnYH8XuDI8XA/p8CnHUbVRzUP/frpkubdz/kEgTvEV1havgNsgPdHyGTHJWNF+FmuY4l+ZwYJjr7pRjGXQSbXZuaf8blzmtD2G5zWtHhVG5uho/75HRT1H44DQfE8KZcBLaw/qzyd05bIWh/C9NnhvtDrHNdNsTY4H9FQp/hxtQXvPx+YCCYDvNE+6Xi5oamq5Naj+NmVBb/ACnCBALq8EgiAQaJKkPxJRc5rDR0xLnBgBc6XHp5qAycrEqfhNrfNTIBBBBJcLc7mOQ39lo6X8K02FlUVH1K1Ml4LjDLjO1MGB6mfVc+WsforF7c2alfR0hTDvDtIDgALXRk7NLRnA26Bc43hoqlwc8scCR5hGxP6rS176rYDpHQxvz+IfoqMe+c+q4HnlZXeuEWeF0KjNPUtr0nAuda10iwtrhkvOfIWN+bgqvGtRqK4Ab4NzfitJbu1gBy0NjfAM4CGdM1oeA3NSLs8rg/82hKjSB2Aj0W/wD0V6E0yvT4frQGhsXtIDCHMhtNs3QT3Ix3PUqeqbXvb4gLnl77/gyHBoc4gYMkuwFovrvbFhIIDpMmPNby/wBqhV1VUOa4kOJBB/0ktIM8til5b7KKNFfh9eqKjW1LvDY599rGS49Z5iQIkk7qxx3W3vPh0rBGwzOd3cp9vcpqmsLS6nYDDnAHM/ERlPWrscCLLZOcjbon5F7NWZtKSHEEtgcwRzA58u6fTsfUmLzAFzoJaxsgXOIyGhbFCpSsOTi1pnkC8DfKtP0VFzLmakNuEEYBO2DO+6cZobZg0tK5zrNgAcnyAiYBE5g8pzz7q0/gFR0w5u4LfNJb12MIdaaTnEOLm0xThzCx03XZHYCRI9Fo0xVky5xPQgH6j1VouKVk5yk3wZWr4HXa4w8mc4cTnbkeySu1NUGmHVWg8wWj906opE9meMNYVt6GqIAM4GJyB7c0407WZwU5cyNt/WF3uVnCmFr6Ok+XRsJJEgNx1Q6OkaLfMRIBGJmeiGax2hEbqDEGCMHMSDzIPJLkdlr+GYBJM49/TshDUAGAB7oWnbmSTZBEg/CeUqVfTWgESWncxEH54Wa+xNeydWrO8eyG0BDbVBx9URjZMAZRVCDD191JjZwAT6BEp0bfjMD/AA7z7ITtW4gtoi1vM7/VGo9Q94p5c4T/AIR+p5KWlq1Ks2gx1IgR+v1VNvDCfik5IJiMD1G66/h+mYwANaBgTj9RutpL0PowdXwZzmgA5Ak88khLhvBKlN7Xj4m9Y5g/4l19Eb43cPTdXIb0H59UgOd0/jW2EzjrjmMR6qtS0lRuop1Rm0Ab/wCUg/mukqOAdOMx85TaCsJgjcn7BUnFuRRSpGRrq9XJ/wBxnoIVnRccqMbBoAh2RnJnstKQ55AHOei1madsCRy+XotwhJdGZTXsyqH4ucYb4BAMeYHygExzjOChaL8TFtNodSPlYGnIiQAOS2f4dnz7qFTTstIj6kresuzG0ejPp/ivOaDo5EwO2cqqfxO+9oo0LLiQ4vgsBjBAGx3/ADWu2i2M8oWXxN7RmBPVSnGU48lYSjGQLVap1R4JcS4jY7+g6jP/AAiUwdue3f0VXVPDwIAFo/KJSpNqtpsdFzS2cDLWgTE8l5k/jvujq2iyzVkn6KV9o7x7yeaWncx8WPhxMFrzGeQD4gz3hQqmHQd+nt+yi8dFUSBkevsm9B2QzP3+STXKbQORJ4ybsncnv6qFSmHRaCOsn+yn9+vqogmNz67e2FgzdgqtACnUdBNppk4OAXdvZUA17xJFgOw/qjlJ5LbFYtaRydE+36IJI54+p/stqTSBwv2ZOrfaQbiIZTbucyJ9TknumbVrDao8dnOLt/8ALt1WlVosc4PtyBaDvj9+6T6Elb8gnjfoyq1ao4+ZwMCPgYMDlFqdaAos7JI81GKZ57eY+4hRq7iDIgZ6dQQoNPL7+4U2NXvHDYg2B97dlIkxv/woduv69IUpByP74TAek9wMgxHTH0V+hqAcCGu6H4HDA9scoMyq1HTuMAiAM7HbPvyKsfxLaZ8gl4O+4O/L5JUwVg6wpi4G1r8CL4DSN+R+R+YRtHSrA/ywehNpnPLry9F1HAvws+o5r3tvqObcG2tAYTmSS6ZHUhdmf/57qKjb21KNwjyS4bf5rd/uVvRi2VnmdPhnlAfJdMk9oED8/mrmm0g2iAAeZGy0eI6N9Ko5lRtr2mHNOYPsYIgyDzVagPiP+pTaKJipUWnEDeTtznOeatudDhzVej8Z9u/JHqMlw2Wl0Z9lqk/IHdHfU2++ap0nQROOnzR2iY9/zQkDYCtqfNicH+yYVbYI5k/opVNI6Hb7j3z81XeCCMHdZaGmaGhq/wA2VuurLnuH0jIK1nVFeC4Iz7DmqmdUVa9K5boxZZdnCxeKMWm16q6yldOPfH6rMo8Goy5MJz4PqFtaDirW6ctmCKZHvBH5rNfpZO2wHRUNZpjAj39/RczT5OlNcFzh2iD9PReHQ8tqFxnk0+X82hO3xGsbUeMHEXAkQT0lB0Ommk1pdHmfzIj4fp27oWpoOHlLpEwATBg84mVwShTo7YO1ZvivRqxYS1ziBaR5RNogGSd5/sn1GlqU/ibjAuBDm5yMjn23WHptA57yG4iPQSJR9NxevQLmTNvlLXeZo9J29upUnjRpujQDveZ+kb/NSaI6I2kq6eu0w80qziPIY8Mg9I299voKleg8SZBj+oeZmcASNjvj55UpYh8En7bqFkb5J+ig14HcqTX9T7LGrQ7osUmz6AE+kboVWryH90I143n15feUwrD7EJU/YKQmkc2z7lJMWzzjtH9k6fA9jznxJ3/so1a2IAA7icpqFMuIABJPIScq3TosaP5kzuAHRzzIAk/Ne/R5AClo3uAIGCYnYT6lXdOwNMCaj/6QARG8yOQz1QqutdUNlJhgbBrXEgf7crpeB/h5tMB1QEuOd9p/y2yD7qkY2DdGVpeFV9Q+HAMbzMgjngxPOd1v8I/DtFhue0Oc0kDzEjEEGJj6LUYQ0QNu8k/MoYqATEZOYjPqqqCRJzbN7g/EAx5Bgkt8o/0lu0Z58ui2OH8bpNrua2o91WkLnUjU1ZZBAMC7+W74hjK874pRNS211rmzBzzjpHRZv/owa4uLy6dgcALM9hxo3/xhxn+I1lV4iG208dWNAP1lZWndjHX7KqMpBgIAGZO8/krNB2QIwfllSZUOww4qxTKqE5OD9+is6PPIffZCBl6zY49gUSkyIP7fsoud3TB6pSJWWXEZ79yq5pifhB9ym8T0+f8AZLxE+BclhroGBHokanqq1/ol4ncfJOxUWPE9U9/qq16e9OwosiopX9VU8T7ynD0CoI1gk45JPoNIGI+f7phUUNTW8p9Oiy0kjabbAaV7RUA5Au9M9pW8dZgbEdvlyXFivDp/b9QrLtcYPmd2z/dcFKS/J18pm9pKoNatH+GmZ3gkQc/7VTc1pp6h2ZqVi0b9WsGB3lYjdS9jy4OHmaNwCMHn03UdNxFwBac/zQenMOlZ8f2PY1NVwUZNMkHodvmoDW6mi2JluYkCo0FwGYODsPcK/pa1zZ3lGfBEESF1T+JCXK4IR+ROPDM/R1KdQAB/huAA88EPdGSC34due879S1aDmuLXZI3IMjGZBHLdZWu0HnLafJskZO5wOf2FU02uq0iYc5pzI5Gd8FebPC49noQyqRtu7Z9f3Stkd+UFZP8A6uT8TR3IkH5K9p9S1zjYcBxIDiJLdhI2JzKk4FbT6LlNpjeOwSQXVAPspLOrNHAanVwYYZgABwAAjfeMq3wvgD6zQ9zg1pPOST3AC0+F8NsY2+m24TJuk7HoIWvRtY0NbgDYL31H7PFcvoPo6VOiwMZAA+ZPUnmVN1Ufcqqayj4n3hUJlk1PvP6qPi9x9FWNQpeN2CLAsip3+qZzu/6qv4nb6JxV+8IsAeoYDyEnoYPyKlTZkYP7fonLp+8J2NE7BSa5Npkb/MdvcOJ/ZXKRH3hBu6bKVyFwN8h57/VNPdBn7wlcnZmg96V3r9+yBelcix0WLuyXifcqvf3/ADT+J3QKiwHFK4/cqvd6pT9lFgHu7p7u6AH/AHKV/ZOxUHLvvCq6p+MfpCIXlA1Bhp7rGTpm4dlBSdt8u6gixA9VyQidMmBLSST06KAAv6bZ+WVYDsd3QPZD1FPPTKclXIk7LdOsWuBbnkY5jurjOISOe3NsfqsqnUjCfxwCdp+Uq0clE3CzU0NaajyebW52xLsQi8UpNcxxIEtBIJ9FkaDV+YzjA5g7T2Whq64NN+RNp5xyW4tPG0/yZlammvwZLtE6wPgQ7PO4dDCqTC6TQ1P5bP8AQ3b0Q9VpGP336/2UZfE4uLKx+Q0/1GbQ4k9ogO+efqUkncJdyI+o+mUlzP48/wCk6F8iP2WPEUTVKSS9U80a89E1ydJADSmv7J0kANeE4qDqU6SzY6FcD9kqd8cgmSWRjh88k/iJJJDFelekkgBXpXpkkASvPVLxEkkCF4ndP4iSSYCvT3pJJgxwUPUnG6SSzP8AazUOyo0oxGPXKSShDopIarH7IFTAPfZJJKZqIN1WdkB9TOfokkpXZuiWmqQSZgnnv+asVtYACLv6THlyJ7p0lWMmok5LkvcOqjw2t5tABGcEclYvTpLsi+DnfY16SSSdio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2" name="AutoShape 8" descr="data:image/jpeg;base64,/9j/4AAQSkZJRgABAQAAAQABAAD/2wCEAAkGBxQTEhUUExQWFRUUFRYWFRUXFxcUFRQUFBUWFxcVFxQYHSggGBolHBcUITEhJSksLi4uFyAzODMsNygtLisBCgoKDg0OGhAQGiwlICQsLCwsLCwsLCwsLCwsLCwsLCwsLCwsLCwsLCwsLCwsLCwsLCwsLCwsLCwsLCwsLCwsLP/AABEIALcBFAMBIgACEQEDEQH/xAAbAAABBQEBAAAAAAAAAAAAAAADAAECBAUGB//EAD4QAAEDAwIEBAQEBAUDBQEAAAEAAhEDEiEEMQVBUWETInGBMpGh8AaxwdEUI0LhUmJygvEkM5IVFlOi0gf/xAAZAQADAQEBAAAAAAAAAAAAAAAAAQMCBAX/xAApEQACAgICAgIBAwUBAAAAAAAAAQIRAxIhMRNBBFFhIjKBUpHB4fAU/9oADAMBAAIRAxEAPwDs7UoRS1Nau2zhoHCcNU7VINTsQEtTWo1qa1aTFQK1MQi2pWp2KgMJrUa1NanYqAwlCLalanYqBFqaxFLUrUWAAsTWI5aowtbCoFYlYiwlCNgoBCVqPCVqewALU1iPCVqLEAsStRy1NanYALUoRrU1qLADCUItqVqLAFCYtRS1NCABWprUWExCABQmhEITQmFAS1JFhJAUbkJrUW1PauGzpoDCYsR7U1qdiA2Ji1HtTFqdgAtTWo5aolqdioFCZGtTWJ2KgMJQjWKNqdioFCa1GLVG1OwoHCaEQtTQixUDhPCnanLU7FQK1KESEoRYUChK1EhKE7CgRCUIkJQixUChNCNamLU7CgUJoRbU1qLCgVqa1FtStRYgJYowjkKJCewAYUSEa1RLUWOgMJIhakix0dBCVqnCULgs6qIWpoRE0J2FA7UrUSEoTszQIhRtRbU4anYqBeGn8NQ1+qFJsnJOw2WNR468ND3gEF5aQN8TMfTdG6Q1Bs2zTUSxV9bxqlT3k4aZHR0/sPmrVDUMf8J642OOyakjLiyBamtRy1RtWrFQG1RsRi1NCdioFamtRoTQnYUCtTQi2poRYqBQlCLCaE7CgUJw1TtUg1FiorV3QmpOunsgcSqQfcD6j91LhLrgTEZUll/XRV46jYchNCM5qgQrWSoEQmhEITWosKBwlaigKDnQY+/v9kbBqRsQqzw1S8cSR95+wsziGpyBsDP3+axLKkikMLbLjnDqks5mogQSBGOeY5iOSZT86K+A7kMT2IdPiNFxIFRktMEFwaR8+XdSfxCiImozJgeYETBOSNtjuuXYrqyVibw0jrqP/wAtP/zb+6rVeM0GkfzGkEEyCCPLGMc87LWxnUsFiiG5PoPqT+yHQ4vRcHG8C0xBIDjicN3PssHTfiekNe9jy9gqNpU2XGGh4LyJZ/QXXgT6TCamn0GjOktVLimoLRa34nECZiJ2+sLXqNDRJ2/dZfFabXjDmwfKQYO/ZPYSiczxHW1XvDHjY3NAxmLXM78/r0VN1N1okGC4wO+CR/4z8lYFEh8tDXASQ5wsAgR5XAY5c49FBupdD27Zu2kDLoBdsBImdsKLkWUSfFdH/MAOGNDAckwR098Qloa0VWlp8rCZE8zBPrv9EOvVc5zWg3FwkSLpJIkfSJ/daOiDQLnGMzEYzyn9Z9luMuTDXB0jiLbjgROcRKgCDgEFctxXi5qm3awkubOOomN9grFIFlxbgEME9Cf+FTy8mPFwdCWpi1Dp60SGkeb+qOQgmfos3U/iRjDljiCMdZzv0GFrdIx42zVtUSEDh3E2VcfC7mCevIdVccE1KzLhQApoRCmWthakITQppw1GwakAFJoTqbWp7Co5jilbzP5+YQPcDCv8DPlt9T9/MLH40Yqu/wBQ+5W1wEtbAvkwAQC4HLbpkHMTkbCB6nz/AD6TbZ3eLaFIg7jFO97S5gtc0SXDIIEn2OEWhr6T3Wse0kcgc+w5rW4nXsY21slz2tMvdgOMEiXbqrTruPiXFmHutDC/FPkHS74xmYWl8qSMv48X9/8AfwQgFK1VtTqgKsbEwACZiRJz0z9UD+JI5zPXEjP5QuqOZNWQeFp0G1da3I5DPp6LN1mryHD/AJBOT6fuoanWZJHbEjHXHTO8rM1D4M8iZ2yJmRHMbqOTP9HRiwr2XzUyYPwz67k/kTn0VHXPyD6n2kD9SourkSO1oPoefz3Uarphp5EdoG5B9tvfooynsi8YauybKlSPJMc4jf7hJRqk4A5AbDGwPI9CElm/ya/hGeeIUCS41Kc4klzZwIHPoApfx9A48Snvte3ce6yaPF/5NeuWAihUcywVIL7bJIMYkPHI7HPTdGsZ47KVoh1N7zUDvgLT8MRuZ6/0qPkmvRrxY/srHX0BjxKf/k391L+PoHF7DH+ZvOJ59h8lS1/G2MpVaxpuHh1Czwy+C/zNaHgxgEODttloNc3+IFI4a6m+p4pdLZY8NsHfIO+yTy5Poaw4/smNZSB+MFztrfO4/I49SQuf/Er6Xj+I2f6SQHlxkYySSSZEroaHH6DNM/U2PLKZexzZF5se1kiDtJnPILO/FlVhY2uGRdTpn/E6Hl2DOJ2ThlnsrX4FLFDXgJw/8TVrfLXfB3a912ByLXSrQ4/VtDXBj2giJGcSB5gfrnuuJ1NAAuukWBpfaI+M2gY3z+Sv6HSwMOO/PB7AroyZLVk4YvR2Y/EwsIdSgk5cHcoiIjpKJw3itO/nDoBBMZB5H0/L0XKgkZBMbb+UjbPREphwYOZkAGIyCIMf7oUfJzZt4uKOxDoe0gw0hwjt5Yh0ZJBx7oXGAWtkfAcQJcBG/mGZ2M7fVcvU4s+mWkedzbiAZtDcQMGYwY9fZb2n46Hspuc4McW+dgxEbgc+kZ2VIytEnBpoLotOGgmMHecm20kbjoPzWp4hBdEgSHT0hsjtkxCp3hwwRmMNjO0kkdpVnU1WiQ4tGTPmDQIa0Zzjf/lNSE4lPU614cCBi1wPcFp59QCD81UdSBbk5EYBmRdB/LqrGpr03CWPabYugiQHEAxPac9+Uodeu3zAOAyAO11xuBIweXc+iTmNRLGmcWvIAjYNJgHls6YGZK7RhloMzIGVwlas1hZaQA2Q0uho2yS09+8rqKP4k0wYC6s3Aycn4eZtmPdVhNJcslLG5PhGi5qiQn02oZVYH03BzHCQ4bH76KZaq7EdQYClCdqzeN61zAGtGTziREFG1D1KXE65NRsEjzY9BB/f5ra0de8dxuuHq60xc44uEZ5Qdh1326ro/wAP15ztIEg8hyk81mOTk3KHBj8aP848vMDO+Lsn6rT4CPi8zYtIGCPM6HED5meix+NVQXOgyM5x1BB+ioDiVRogOgZ8sDAO+PlnsvJy5FuejixNxo67X6suA8pcW1WOgdWzcfT/APQVY6p3imQyLqhFvOSCwP7k491zQ4tVcZkZM7DcYIx9yrDNZduA3zSOgkROeZkY7eqSypjeFxL1LUZqDMta4AkzjEweyXjWtF2TsOw7jvI+azBUh8HYRJHOTMeuE1SqbhJ3MjoDvE/3V4ZaiTljuRZqahpJjrjqM8uyDrKVsZlsSDsRInZBa4EkkYEnPfI/MINXWEh43kEZzEDvndDyX2bUK6CVnkwYGBJI7weWxwM8kGpqg9jSDD2uh4wZaAeU4kGRyyVI1N8EtcGF2RLTDyQDPQbQq1d4LTsHb3gWkjeDjlyITUq7FV9Fj+PDPK6PLgSTgbgbd06yeIOl2ZcAIabSfLJxPrKSTkxqKMlvDqgpuYWstcSXjxmmSbRm0/5RstbhtV3h1i625wbaL84FQ/nHzWDS1NctJc3NwA5+WBJiepOeyvaO59Us+EG0NPVziRvOYxjuvZlj+LX7pf2PKU/kfSK9Zl7Sx7XODnAk3zccAAEjlAwOgXQ+HU8Ki603XVRuAQ0lh6dlW4xwPUUmksIqw4EmIhpgnyziMmZKgNQ+H3E2Ma4yf6QQ0kz7fRcco43HbHK/4/2dKlNOpxr+SNXhj3ad9BosY4ulxIeSXuDieXRPxZr3sNN+zBRsyNmbArHbXa/RtZTJdFXMTIzOy1ePXCg6Q6SKW4IJy276XZ7FS1dlFJUZ2qpP89wP8wM2tPwEEDfb91Z4fVHm8vmuuyIzAAMfJZOs1ALXWul1rRAMxDht9VEaxwccuzVYYkjytaMekhNwbQKaTs3tRqG2QGPFW8w+SGimQJBaBM3cwVd0lYvpOkgEONsiBcW/ypMf4pMnouW1HEahpudIGXNBzIuJJOT2/sus/D+kNV1Wn4gc0UPEcYIJe0gAiD22AzJ7qU0lSZaMZSUpR5S7MTW1bHOaDhoAAJzNo3HrP0UfHMEj1Ed1U1Gqf4rnPa8tJd5mskAAtE/QgCckqb9DXFct8N9tzZ8v9LHS04+8quhLcvaPiZaReDbcJxMDY4notbhfHXsq0xBc6LWNIutuGLQQdydu/dYTuFV2gzTeCAJEOmQ8uOPSFs6TRailULnUahDmgzaHGQ2GkE9CTty9lmceGKMuS9U11zjUpkik/GAG4GCMbtkdMSfVBe+s+5rG3A4cBaM5wAehz6lL8NcNrfw4ZqKVVsPfa20Ta5vlwBnzTnsAui4BwgFp8Q1WEF4c1zXtJEuIdhsb2g9p6rlyJwf2dCnFo5IMeAQ8EAjY+Yf/AFkR78lao6cVGPpAsDXubODADSJc1xz3havH9M1pstqO8SkfMxrnNbVF0gn2bj/kYmno1bXzRf8AELTYWugOnI6QnjtqxuUffQanVNJhp03VWwTdDi2m6cSLQCZ9Vf0ja7w7w31ItL3U23HkGuMc/wA4HZBaKXhfzSG1IMte6mA67YfFLcZmPbmqOhfsw1A9wtF4rAF4GDJBiQJzPPmq/qZnyRV0iWt4rUa9gDvhFtPEHHK4EEACTzye6sanjtRzQfFcH/1NiYAJElw35Z5z2R2cKqU2+I6i976RD6bqlbF+HQ1t8GSIjG++Fj8Sp16lR9Z7C01C5x8zCGycNIa8wMY9kWq4YnK3bQdusJEBxJkOMgQTOYPJa2m4y5rmWuqeYwW2za08g7N3LdY+mApsHiVAy6bRbdiW5uGwkjG+VNupax7HMLiWOknBbAiMEZzMz2UW5J+yuicbf+DaqVLn1MQW1HNO/mIdBM85mfdC0tEPY7ABHQk3Dpjbklp9UatOtUIJtc0CI25HGx2Wg6k4SHi0W+U+UGpG0FoONsGNxlc+jb6NbUc4KjbvhItmc7jAMCOufaOa2adOGSWwHRiQdjg98EH2VOrp8gBjmNeQHHyn3DuXy+asVA5nluBaTLT0OQQeW8ERj6BaUHTdCclaViLrnEjM7AeVstGTHaZ90fW8PcKbHl7YqAECc5wQWjbcqrqNIS24SWi4T0gwZO/RSfaQQSBIEQCcjB32579UtuKDV3aIUWNa0y7NroH+YDGJ6qWopUrS1pghp81wcCYMNEE5JA9J22KBUpttPW6AM9d++PRM5hHsTnPTM9N8eyFJmqKtSoLmwHhojJAyI8w6bnZNqKggeV08jEA+8Y64/wCbjNWLiTBDLj5g8Ay1vIDYZ37KVKk5zXOqEMDRgPvaLcZNrcNwYyFRCZm3Dk2o8coMW/5fb9UkevwgOJPisjlaCWx2kEwkt8mLRgce/DNRrv8Ap31HOuOCRAb5gTDc7AA4zJwtrRaENewlzw5kGHVA1oLfMR/2Mc+crlaP451QYaZqXsLbYcAcY98Qc91ma7iD3guILWmMAGCQMbrvqXTOLjs9ZrceABffQ2kN8aXOgD4R4QJOywtZxykWklrW3iHsyQ5pLgZ8gaMd+a85GpJBJP5CTsP1Vd9c/wCI7pQxKPRqWTZU+TvdPr9EyfK1jYLgA2p5zIFuHiCR1wrdHjmgLQ57al5mWtIcN+Qce68zdVJ5T81IBxjynHYqjjfbJ2l6PQtEzgwN7TXLj/QWtIExIEiOSt6jjdATTZpnOpS0kOfa9xaDB8mAMj5LgGaUPEwaRHQS094OQis0j27VsHsT+qlKCu7NKcV2joeMcXpvB/htKKZbhxL73HpLSIAxymVjVPxFXEw9zM7AkZjp80tLTLCXXEk4J5fJWS8EyQJTtIzv9GdU11eqIJce5mFsfh7jGo00tbVMYNm7RvsDtM8uijS097oBAnaT9FfZwtjcufPLCd3wK3Zo8U/GdUUmO8Wod5YHMAvls/Ex1uC/YLKZ+Pqpdl1acZ8SgYzkD/pp2xvzT1G027wfYfUGVm6qpTeQGM852tx80JL2h2dToPxhXmS6u71dpzGZx/047K7U/GtSnUYwuqXVWB3wUHCCXTdAaZwfmuV0nC6hbcTiDgdp5+yK2ga2p09Ii3+WGzIJIDXOnZYlGNmotnYH8XuDI8XA/p8CnHUbVRzUP/frpkubdz/kEgTvEV1havgNsgPdHyGTHJWNF+FmuY4l+ZwYJjr7pRjGXQSbXZuaf8blzmtD2G5zWtHhVG5uho/75HRT1H44DQfE8KZcBLaw/qzyd05bIWh/C9NnhvtDrHNdNsTY4H9FQp/hxtQXvPx+YCCYDvNE+6Xi5oamq5Naj+NmVBb/ACnCBALq8EgiAQaJKkPxJRc5rDR0xLnBgBc6XHp5qAycrEqfhNrfNTIBBBBJcLc7mOQ39lo6X8K02FlUVH1K1Ml4LjDLjO1MGB6mfVc+WsforF7c2alfR0hTDvDtIDgALXRk7NLRnA26Bc43hoqlwc8scCR5hGxP6rS176rYDpHQxvz+IfoqMe+c+q4HnlZXeuEWeF0KjNPUtr0nAuda10iwtrhkvOfIWN+bgqvGtRqK4Ab4NzfitJbu1gBy0NjfAM4CGdM1oeA3NSLs8rg/82hKjSB2Aj0W/wD0V6E0yvT4frQGhsXtIDCHMhtNs3QT3Ix3PUqeqbXvb4gLnl77/gyHBoc4gYMkuwFovrvbFhIIDpMmPNby/wBqhV1VUOa4kOJBB/0ktIM8til5b7KKNFfh9eqKjW1LvDY599rGS49Z5iQIkk7qxx3W3vPh0rBGwzOd3cp9vcpqmsLS6nYDDnAHM/ERlPWrscCLLZOcjbon5F7NWZtKSHEEtgcwRzA58u6fTsfUmLzAFzoJaxsgXOIyGhbFCpSsOTi1pnkC8DfKtP0VFzLmakNuEEYBO2DO+6cZobZg0tK5zrNgAcnyAiYBE5g8pzz7q0/gFR0w5u4LfNJb12MIdaaTnEOLm0xThzCx03XZHYCRI9Fo0xVky5xPQgH6j1VouKVk5yk3wZWr4HXa4w8mc4cTnbkeySu1NUGmHVWg8wWj906opE9meMNYVt6GqIAM4GJyB7c0407WZwU5cyNt/WF3uVnCmFr6Ok+XRsJJEgNx1Q6OkaLfMRIBGJmeiGax2hEbqDEGCMHMSDzIPJLkdlr+GYBJM49/TshDUAGAB7oWnbmSTZBEg/CeUqVfTWgESWncxEH54Wa+xNeydWrO8eyG0BDbVBx9URjZMAZRVCDD191JjZwAT6BEp0bfjMD/AA7z7ITtW4gtoi1vM7/VGo9Q94p5c4T/AIR+p5KWlq1Ks2gx1IgR+v1VNvDCfik5IJiMD1G66/h+mYwANaBgTj9RutpL0PowdXwZzmgA5Ak88khLhvBKlN7Xj4m9Y5g/4l19Eb43cPTdXIb0H59UgOd0/jW2EzjrjmMR6qtS0lRuop1Rm0Ab/wCUg/mukqOAdOMx85TaCsJgjcn7BUnFuRRSpGRrq9XJ/wBxnoIVnRccqMbBoAh2RnJnstKQ55AHOei1madsCRy+XotwhJdGZTXsyqH4ucYb4BAMeYHygExzjOChaL8TFtNodSPlYGnIiQAOS2f4dnz7qFTTstIj6kresuzG0ejPp/ivOaDo5EwO2cqqfxO+9oo0LLiQ4vgsBjBAGx3/ADWu2i2M8oWXxN7RmBPVSnGU48lYSjGQLVap1R4JcS4jY7+g6jP/AAiUwdue3f0VXVPDwIAFo/KJSpNqtpsdFzS2cDLWgTE8l5k/jvujq2iyzVkn6KV9o7x7yeaWncx8WPhxMFrzGeQD4gz3hQqmHQd+nt+yi8dFUSBkevsm9B2QzP3+STXKbQORJ4ybsncnv6qFSmHRaCOsn+yn9+vqogmNz67e2FgzdgqtACnUdBNppk4OAXdvZUA17xJFgOw/qjlJ5LbFYtaRydE+36IJI54+p/stqTSBwv2ZOrfaQbiIZTbucyJ9TknumbVrDao8dnOLt/8ALt1WlVosc4PtyBaDvj9+6T6Elb8gnjfoyq1ao4+ZwMCPgYMDlFqdaAos7JI81GKZ57eY+4hRq7iDIgZ6dQQoNPL7+4U2NXvHDYg2B97dlIkxv/woduv69IUpByP74TAek9wMgxHTH0V+hqAcCGu6H4HDA9scoMyq1HTuMAiAM7HbPvyKsfxLaZ8gl4O+4O/L5JUwVg6wpi4G1r8CL4DSN+R+R+YRtHSrA/ywehNpnPLry9F1HAvws+o5r3tvqObcG2tAYTmSS6ZHUhdmf/57qKjb21KNwjyS4bf5rd/uVvRi2VnmdPhnlAfJdMk9oED8/mrmm0g2iAAeZGy0eI6N9Ko5lRtr2mHNOYPsYIgyDzVagPiP+pTaKJipUWnEDeTtznOeatudDhzVej8Z9u/JHqMlw2Wl0Z9lqk/IHdHfU2++ap0nQROOnzR2iY9/zQkDYCtqfNicH+yYVbYI5k/opVNI6Hb7j3z81XeCCMHdZaGmaGhq/wA2VuurLnuH0jIK1nVFeC4Iz7DmqmdUVa9K5boxZZdnCxeKMWm16q6yldOPfH6rMo8Goy5MJz4PqFtaDirW6ctmCKZHvBH5rNfpZO2wHRUNZpjAj39/RczT5OlNcFzh2iD9PReHQ8tqFxnk0+X82hO3xGsbUeMHEXAkQT0lB0Ommk1pdHmfzIj4fp27oWpoOHlLpEwATBg84mVwShTo7YO1ZvivRqxYS1ziBaR5RNogGSd5/sn1GlqU/ibjAuBDm5yMjn23WHptA57yG4iPQSJR9NxevQLmTNvlLXeZo9J29upUnjRpujQDveZ+kb/NSaI6I2kq6eu0w80qziPIY8Mg9I299voKleg8SZBj+oeZmcASNjvj55UpYh8En7bqFkb5J+ig14HcqTX9T7LGrQ7osUmz6AE+kboVWryH90I143n15feUwrD7EJU/YKQmkc2z7lJMWzzjtH9k6fA9jznxJ3/so1a2IAA7icpqFMuIABJPIScq3TosaP5kzuAHRzzIAk/Ne/R5AClo3uAIGCYnYT6lXdOwNMCaj/6QARG8yOQz1QqutdUNlJhgbBrXEgf7crpeB/h5tMB1QEuOd9p/y2yD7qkY2DdGVpeFV9Q+HAMbzMgjngxPOd1v8I/DtFhue0Oc0kDzEjEEGJj6LUYQ0QNu8k/MoYqATEZOYjPqqqCRJzbN7g/EAx5Bgkt8o/0lu0Z58ui2OH8bpNrua2o91WkLnUjU1ZZBAMC7+W74hjK874pRNS211rmzBzzjpHRZv/owa4uLy6dgcALM9hxo3/xhxn+I1lV4iG208dWNAP1lZWndjHX7KqMpBgIAGZO8/krNB2QIwfllSZUOww4qxTKqE5OD9+is6PPIffZCBl6zY49gUSkyIP7fsoud3TB6pSJWWXEZ79yq5pifhB9ym8T0+f8AZLxE+BclhroGBHokanqq1/ol4ncfJOxUWPE9U9/qq16e9OwosiopX9VU8T7ynD0CoI1gk45JPoNIGI+f7phUUNTW8p9Oiy0kjabbAaV7RUA5Au9M9pW8dZgbEdvlyXFivDp/b9QrLtcYPmd2z/dcFKS/J18pm9pKoNatH+GmZ3gkQc/7VTc1pp6h2ZqVi0b9WsGB3lYjdS9jy4OHmaNwCMHn03UdNxFwBac/zQenMOlZ8f2PY1NVwUZNMkHodvmoDW6mi2JluYkCo0FwGYODsPcK/pa1zZ3lGfBEESF1T+JCXK4IR+ROPDM/R1KdQAB/huAA88EPdGSC34due879S1aDmuLXZI3IMjGZBHLdZWu0HnLafJskZO5wOf2FU02uq0iYc5pzI5Gd8FebPC49noQyqRtu7Z9f3Stkd+UFZP8A6uT8TR3IkH5K9p9S1zjYcBxIDiJLdhI2JzKk4FbT6LlNpjeOwSQXVAPspLOrNHAanVwYYZgABwAAjfeMq3wvgD6zQ9zg1pPOST3AC0+F8NsY2+m24TJuk7HoIWvRtY0NbgDYL31H7PFcvoPo6VOiwMZAA+ZPUnmVN1Ufcqqayj4n3hUJlk1PvP6qPi9x9FWNQpeN2CLAsip3+qZzu/6qv4nb6JxV+8IsAeoYDyEnoYPyKlTZkYP7fonLp+8J2NE7BSa5Npkb/MdvcOJ/ZXKRH3hBu6bKVyFwN8h57/VNPdBn7wlcnZmg96V3r9+yBelcix0WLuyXifcqvf3/ADT+J3QKiwHFK4/cqvd6pT9lFgHu7p7u6AH/AHKV/ZOxUHLvvCq6p+MfpCIXlA1Bhp7rGTpm4dlBSdt8u6gixA9VyQidMmBLSST06KAAv6bZ+WVYDsd3QPZD1FPPTKclXIk7LdOsWuBbnkY5jurjOISOe3NsfqsqnUjCfxwCdp+Uq0clE3CzU0NaajyebW52xLsQi8UpNcxxIEtBIJ9FkaDV+YzjA5g7T2Whq64NN+RNp5xyW4tPG0/yZlammvwZLtE6wPgQ7PO4dDCqTC6TQ1P5bP8AQ3b0Q9VpGP336/2UZfE4uLKx+Q0/1GbQ4k9ogO+efqUkncJdyI+o+mUlzP48/wCk6F8iP2WPEUTVKSS9U80a89E1ydJADSmv7J0kANeE4qDqU6SzY6FcD9kqd8cgmSWRjh88k/iJJJDFelekkgBXpXpkkASvPVLxEkkCF4ndP4iSSYCvT3pJJgxwUPUnG6SSzP8AazUOyo0oxGPXKSShDopIarH7IFTAPfZJJKZqIN1WdkB9TOfokkpXZuiWmqQSZgnnv+asVtYACLv6THlyJ7p0lWMmok5LkvcOqjw2t5tABGcEclYvTpLsi+DnfY16SSSdio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4" name="AutoShape 10" descr="data:image/jpeg;base64,/9j/4AAQSkZJRgABAQAAAQABAAD/2wCEAAkGBxQTEhUUExQWFRUUFRYWFRUXFxcUFRQUFBUWFxcVFxQYHSggGBolHBcUITEhJSksLi4uFyAzODMsNygtLisBCgoKDg0OGhAQGiwlICQsLCwsLCwsLCwsLCwsLCwsLCwsLCwsLCwsLCwsLCwsLCwsLCwsLCwsLCwsLCwsLCwsLP/AABEIALcBFAMBIgACEQEDEQH/xAAbAAABBQEBAAAAAAAAAAAAAAADAAECBAUGB//EAD4QAAEDAwIEBAQEBAUDBQEAAAEAAhEDEiEEMQVBUWETInGBMpGh8AaxwdEUI0LhUmJygvEkM5IVFlOi0gf/xAAZAQADAQEBAAAAAAAAAAAAAAAAAQMCBAX/xAApEQACAgICAgIBAwUBAAAAAAAAAQIRAxIhMRNBBFFhIjKBUpHB4fAU/9oADAMBAAIRAxEAPwDs7UoRS1Nau2zhoHCcNU7VINTsQEtTWo1qa1aTFQK1MQi2pWp2KgMJrUa1NanYqAwlCLalanYqBFqaxFLUrUWAAsTWI5aowtbCoFYlYiwlCNgoBCVqPCVqewALU1iPCVqLEAsStRy1NanYALUoRrU1qLADCUItqVqLAFCYtRS1NCABWprUWExCABQmhEITQmFAS1JFhJAUbkJrUW1PauGzpoDCYsR7U1qdiA2Ji1HtTFqdgAtTWo5aolqdioFCZGtTWJ2KgMJQjWKNqdioFCa1GLVG1OwoHCaEQtTQixUDhPCnanLU7FQK1KESEoRYUChK1EhKE7CgRCUIkJQixUChNCNamLU7CgUJoRbU1qLCgVqa1FtStRYgJYowjkKJCewAYUSEa1RLUWOgMJIhakix0dBCVqnCULgs6qIWpoRE0J2FA7UrUSEoTszQIhRtRbU4anYqBeGn8NQ1+qFJsnJOw2WNR468ND3gEF5aQN8TMfTdG6Q1Bs2zTUSxV9bxqlT3k4aZHR0/sPmrVDUMf8J642OOyakjLiyBamtRy1RtWrFQG1RsRi1NCdioFamtRoTQnYUCtTQi2poRYqBQlCLCaE7CgUJw1TtUg1FiorV3QmpOunsgcSqQfcD6j91LhLrgTEZUll/XRV46jYchNCM5qgQrWSoEQmhEITWosKBwlaigKDnQY+/v9kbBqRsQqzw1S8cSR95+wsziGpyBsDP3+axLKkikMLbLjnDqks5mogQSBGOeY5iOSZT86K+A7kMT2IdPiNFxIFRktMEFwaR8+XdSfxCiImozJgeYETBOSNtjuuXYrqyVibw0jrqP/wAtP/zb+6rVeM0GkfzGkEEyCCPLGMc87LWxnUsFiiG5PoPqT+yHQ4vRcHG8C0xBIDjicN3PssHTfiekNe9jy9gqNpU2XGGh4LyJZ/QXXgT6TCamn0GjOktVLimoLRa34nECZiJ2+sLXqNDRJ2/dZfFabXjDmwfKQYO/ZPYSiczxHW1XvDHjY3NAxmLXM78/r0VN1N1okGC4wO+CR/4z8lYFEh8tDXASQ5wsAgR5XAY5c49FBupdD27Zu2kDLoBdsBImdsKLkWUSfFdH/MAOGNDAckwR098Qloa0VWlp8rCZE8zBPrv9EOvVc5zWg3FwkSLpJIkfSJ/daOiDQLnGMzEYzyn9Z9luMuTDXB0jiLbjgROcRKgCDgEFctxXi5qm3awkubOOomN9grFIFlxbgEME9Cf+FTy8mPFwdCWpi1Dp60SGkeb+qOQgmfos3U/iRjDljiCMdZzv0GFrdIx42zVtUSEDh3E2VcfC7mCevIdVccE1KzLhQApoRCmWthakITQppw1GwakAFJoTqbWp7Co5jilbzP5+YQPcDCv8DPlt9T9/MLH40Yqu/wBQ+5W1wEtbAvkwAQC4HLbpkHMTkbCB6nz/AD6TbZ3eLaFIg7jFO97S5gtc0SXDIIEn2OEWhr6T3Wse0kcgc+w5rW4nXsY21slz2tMvdgOMEiXbqrTruPiXFmHutDC/FPkHS74xmYWl8qSMv48X9/8AfwQgFK1VtTqgKsbEwACZiRJz0z9UD+JI5zPXEjP5QuqOZNWQeFp0G1da3I5DPp6LN1mryHD/AJBOT6fuoanWZJHbEjHXHTO8rM1D4M8iZ2yJmRHMbqOTP9HRiwr2XzUyYPwz67k/kTn0VHXPyD6n2kD9SourkSO1oPoefz3Uarphp5EdoG5B9tvfooynsi8YauybKlSPJMc4jf7hJRqk4A5AbDGwPI9CElm/ya/hGeeIUCS41Kc4klzZwIHPoApfx9A48Snvte3ce6yaPF/5NeuWAihUcywVIL7bJIMYkPHI7HPTdGsZ47KVoh1N7zUDvgLT8MRuZ6/0qPkmvRrxY/srHX0BjxKf/k391L+PoHF7DH+ZvOJ59h8lS1/G2MpVaxpuHh1Czwy+C/zNaHgxgEODttloNc3+IFI4a6m+p4pdLZY8NsHfIO+yTy5Poaw4/smNZSB+MFztrfO4/I49SQuf/Er6Xj+I2f6SQHlxkYySSSZEroaHH6DNM/U2PLKZexzZF5se1kiDtJnPILO/FlVhY2uGRdTpn/E6Hl2DOJ2ThlnsrX4FLFDXgJw/8TVrfLXfB3a912ByLXSrQ4/VtDXBj2giJGcSB5gfrnuuJ1NAAuukWBpfaI+M2gY3z+Sv6HSwMOO/PB7AroyZLVk4YvR2Y/EwsIdSgk5cHcoiIjpKJw3itO/nDoBBMZB5H0/L0XKgkZBMbb+UjbPREphwYOZkAGIyCIMf7oUfJzZt4uKOxDoe0gw0hwjt5Yh0ZJBx7oXGAWtkfAcQJcBG/mGZ2M7fVcvU4s+mWkedzbiAZtDcQMGYwY9fZb2n46Hspuc4McW+dgxEbgc+kZ2VIytEnBpoLotOGgmMHecm20kbjoPzWp4hBdEgSHT0hsjtkxCp3hwwRmMNjO0kkdpVnU1WiQ4tGTPmDQIa0Zzjf/lNSE4lPU614cCBi1wPcFp59QCD81UdSBbk5EYBmRdB/LqrGpr03CWPabYugiQHEAxPac9+Uodeu3zAOAyAO11xuBIweXc+iTmNRLGmcWvIAjYNJgHls6YGZK7RhloMzIGVwlas1hZaQA2Q0uho2yS09+8rqKP4k0wYC6s3Aycn4eZtmPdVhNJcslLG5PhGi5qiQn02oZVYH03BzHCQ4bH76KZaq7EdQYClCdqzeN61zAGtGTziREFG1D1KXE65NRsEjzY9BB/f5ra0de8dxuuHq60xc44uEZ5Qdh1326ro/wAP15ztIEg8hyk81mOTk3KHBj8aP848vMDO+Lsn6rT4CPi8zYtIGCPM6HED5meix+NVQXOgyM5x1BB+ioDiVRogOgZ8sDAO+PlnsvJy5FuejixNxo67X6suA8pcW1WOgdWzcfT/APQVY6p3imQyLqhFvOSCwP7k491zQ4tVcZkZM7DcYIx9yrDNZduA3zSOgkROeZkY7eqSypjeFxL1LUZqDMta4AkzjEweyXjWtF2TsOw7jvI+azBUh8HYRJHOTMeuE1SqbhJ3MjoDvE/3V4ZaiTljuRZqahpJjrjqM8uyDrKVsZlsSDsRInZBa4EkkYEnPfI/MINXWEh43kEZzEDvndDyX2bUK6CVnkwYGBJI7weWxwM8kGpqg9jSDD2uh4wZaAeU4kGRyyVI1N8EtcGF2RLTDyQDPQbQq1d4LTsHb3gWkjeDjlyITUq7FV9Fj+PDPK6PLgSTgbgbd06yeIOl2ZcAIabSfLJxPrKSTkxqKMlvDqgpuYWstcSXjxmmSbRm0/5RstbhtV3h1i625wbaL84FQ/nHzWDS1NctJc3NwA5+WBJiepOeyvaO59Us+EG0NPVziRvOYxjuvZlj+LX7pf2PKU/kfSK9Zl7Sx7XODnAk3zccAAEjlAwOgXQ+HU8Ki603XVRuAQ0lh6dlW4xwPUUmksIqw4EmIhpgnyziMmZKgNQ+H3E2Ma4yf6QQ0kz7fRcco43HbHK/4/2dKlNOpxr+SNXhj3ad9BosY4ulxIeSXuDieXRPxZr3sNN+zBRsyNmbArHbXa/RtZTJdFXMTIzOy1ePXCg6Q6SKW4IJy276XZ7FS1dlFJUZ2qpP89wP8wM2tPwEEDfb91Z4fVHm8vmuuyIzAAMfJZOs1ALXWul1rRAMxDht9VEaxwccuzVYYkjytaMekhNwbQKaTs3tRqG2QGPFW8w+SGimQJBaBM3cwVd0lYvpOkgEONsiBcW/ypMf4pMnouW1HEahpudIGXNBzIuJJOT2/sus/D+kNV1Wn4gc0UPEcYIJe0gAiD22AzJ7qU0lSZaMZSUpR5S7MTW1bHOaDhoAAJzNo3HrP0UfHMEj1Ed1U1Gqf4rnPa8tJd5mskAAtE/QgCckqb9DXFct8N9tzZ8v9LHS04+8quhLcvaPiZaReDbcJxMDY4notbhfHXsq0xBc6LWNIutuGLQQdydu/dYTuFV2gzTeCAJEOmQ8uOPSFs6TRailULnUahDmgzaHGQ2GkE9CTty9lmceGKMuS9U11zjUpkik/GAG4GCMbtkdMSfVBe+s+5rG3A4cBaM5wAehz6lL8NcNrfw4ZqKVVsPfa20Ta5vlwBnzTnsAui4BwgFp8Q1WEF4c1zXtJEuIdhsb2g9p6rlyJwf2dCnFo5IMeAQ8EAjY+Yf/AFkR78lao6cVGPpAsDXubODADSJc1xz3havH9M1pstqO8SkfMxrnNbVF0gn2bj/kYmno1bXzRf8AELTYWugOnI6QnjtqxuUffQanVNJhp03VWwTdDi2m6cSLQCZ9Vf0ja7w7w31ItL3U23HkGuMc/wA4HZBaKXhfzSG1IMte6mA67YfFLcZmPbmqOhfsw1A9wtF4rAF4GDJBiQJzPPmq/qZnyRV0iWt4rUa9gDvhFtPEHHK4EEACTzye6sanjtRzQfFcH/1NiYAJElw35Z5z2R2cKqU2+I6i976RD6bqlbF+HQ1t8GSIjG++Fj8Sp16lR9Z7C01C5x8zCGycNIa8wMY9kWq4YnK3bQdusJEBxJkOMgQTOYPJa2m4y5rmWuqeYwW2za08g7N3LdY+mApsHiVAy6bRbdiW5uGwkjG+VNupax7HMLiWOknBbAiMEZzMz2UW5J+yuicbf+DaqVLn1MQW1HNO/mIdBM85mfdC0tEPY7ABHQk3Dpjbklp9UatOtUIJtc0CI25HGx2Wg6k4SHi0W+U+UGpG0FoONsGNxlc+jb6NbUc4KjbvhItmc7jAMCOufaOa2adOGSWwHRiQdjg98EH2VOrp8gBjmNeQHHyn3DuXy+asVA5nluBaTLT0OQQeW8ERj6BaUHTdCclaViLrnEjM7AeVstGTHaZ90fW8PcKbHl7YqAECc5wQWjbcqrqNIS24SWi4T0gwZO/RSfaQQSBIEQCcjB32579UtuKDV3aIUWNa0y7NroH+YDGJ6qWopUrS1pghp81wcCYMNEE5JA9J22KBUpttPW6AM9d++PRM5hHsTnPTM9N8eyFJmqKtSoLmwHhojJAyI8w6bnZNqKggeV08jEA+8Y64/wCbjNWLiTBDLj5g8Ay1vIDYZ37KVKk5zXOqEMDRgPvaLcZNrcNwYyFRCZm3Dk2o8coMW/5fb9UkevwgOJPisjlaCWx2kEwkt8mLRgce/DNRrv8Ap31HOuOCRAb5gTDc7AA4zJwtrRaENewlzw5kGHVA1oLfMR/2Mc+crlaP451QYaZqXsLbYcAcY98Qc91ma7iD3guILWmMAGCQMbrvqXTOLjs9ZrceABffQ2kN8aXOgD4R4QJOywtZxykWklrW3iHsyQ5pLgZ8gaMd+a85GpJBJP5CTsP1Vd9c/wCI7pQxKPRqWTZU+TvdPr9EyfK1jYLgA2p5zIFuHiCR1wrdHjmgLQ57al5mWtIcN+Qce68zdVJ5T81IBxjynHYqjjfbJ2l6PQtEzgwN7TXLj/QWtIExIEiOSt6jjdATTZpnOpS0kOfa9xaDB8mAMj5LgGaUPEwaRHQS094OQis0j27VsHsT+qlKCu7NKcV2joeMcXpvB/htKKZbhxL73HpLSIAxymVjVPxFXEw9zM7AkZjp80tLTLCXXEk4J5fJWS8EyQJTtIzv9GdU11eqIJce5mFsfh7jGo00tbVMYNm7RvsDtM8uijS097oBAnaT9FfZwtjcufPLCd3wK3Zo8U/GdUUmO8Wod5YHMAvls/Ex1uC/YLKZ+Pqpdl1acZ8SgYzkD/pp2xvzT1G027wfYfUGVm6qpTeQGM852tx80JL2h2dToPxhXmS6u71dpzGZx/047K7U/GtSnUYwuqXVWB3wUHCCXTdAaZwfmuV0nC6hbcTiDgdp5+yK2ga2p09Ii3+WGzIJIDXOnZYlGNmotnYH8XuDI8XA/p8CnHUbVRzUP/frpkubdz/kEgTvEV1havgNsgPdHyGTHJWNF+FmuY4l+ZwYJjr7pRjGXQSbXZuaf8blzmtD2G5zWtHhVG5uho/75HRT1H44DQfE8KZcBLaw/qzyd05bIWh/C9NnhvtDrHNdNsTY4H9FQp/hxtQXvPx+YCCYDvNE+6Xi5oamq5Naj+NmVBb/ACnCBALq8EgiAQaJKkPxJRc5rDR0xLnBgBc6XHp5qAycrEqfhNrfNTIBBBBJcLc7mOQ39lo6X8K02FlUVH1K1Ml4LjDLjO1MGB6mfVc+WsforF7c2alfR0hTDvDtIDgALXRk7NLRnA26Bc43hoqlwc8scCR5hGxP6rS176rYDpHQxvz+IfoqMe+c+q4HnlZXeuEWeF0KjNPUtr0nAuda10iwtrhkvOfIWN+bgqvGtRqK4Ab4NzfitJbu1gBy0NjfAM4CGdM1oeA3NSLs8rg/82hKjSB2Aj0W/wD0V6E0yvT4frQGhsXtIDCHMhtNs3QT3Ix3PUqeqbXvb4gLnl77/gyHBoc4gYMkuwFovrvbFhIIDpMmPNby/wBqhV1VUOa4kOJBB/0ktIM8til5b7KKNFfh9eqKjW1LvDY599rGS49Z5iQIkk7qxx3W3vPh0rBGwzOd3cp9vcpqmsLS6nYDDnAHM/ERlPWrscCLLZOcjbon5F7NWZtKSHEEtgcwRzA58u6fTsfUmLzAFzoJaxsgXOIyGhbFCpSsOTi1pnkC8DfKtP0VFzLmakNuEEYBO2DO+6cZobZg0tK5zrNgAcnyAiYBE5g8pzz7q0/gFR0w5u4LfNJb12MIdaaTnEOLm0xThzCx03XZHYCRI9Fo0xVky5xPQgH6j1VouKVk5yk3wZWr4HXa4w8mc4cTnbkeySu1NUGmHVWg8wWj906opE9meMNYVt6GqIAM4GJyB7c0407WZwU5cyNt/WF3uVnCmFr6Ok+XRsJJEgNx1Q6OkaLfMRIBGJmeiGax2hEbqDEGCMHMSDzIPJLkdlr+GYBJM49/TshDUAGAB7oWnbmSTZBEg/CeUqVfTWgESWncxEH54Wa+xNeydWrO8eyG0BDbVBx9URjZMAZRVCDD191JjZwAT6BEp0bfjMD/AA7z7ITtW4gtoi1vM7/VGo9Q94p5c4T/AIR+p5KWlq1Ks2gx1IgR+v1VNvDCfik5IJiMD1G66/h+mYwANaBgTj9RutpL0PowdXwZzmgA5Ak88khLhvBKlN7Xj4m9Y5g/4l19Eb43cPTdXIb0H59UgOd0/jW2EzjrjmMR6qtS0lRuop1Rm0Ab/wCUg/mukqOAdOMx85TaCsJgjcn7BUnFuRRSpGRrq9XJ/wBxnoIVnRccqMbBoAh2RnJnstKQ55AHOei1madsCRy+XotwhJdGZTXsyqH4ucYb4BAMeYHygExzjOChaL8TFtNodSPlYGnIiQAOS2f4dnz7qFTTstIj6kresuzG0ejPp/ivOaDo5EwO2cqqfxO+9oo0LLiQ4vgsBjBAGx3/ADWu2i2M8oWXxN7RmBPVSnGU48lYSjGQLVap1R4JcS4jY7+g6jP/AAiUwdue3f0VXVPDwIAFo/KJSpNqtpsdFzS2cDLWgTE8l5k/jvujq2iyzVkn6KV9o7x7yeaWncx8WPhxMFrzGeQD4gz3hQqmHQd+nt+yi8dFUSBkevsm9B2QzP3+STXKbQORJ4ybsncnv6qFSmHRaCOsn+yn9+vqogmNz67e2FgzdgqtACnUdBNppk4OAXdvZUA17xJFgOw/qjlJ5LbFYtaRydE+36IJI54+p/stqTSBwv2ZOrfaQbiIZTbucyJ9TknumbVrDao8dnOLt/8ALt1WlVosc4PtyBaDvj9+6T6Elb8gnjfoyq1ao4+ZwMCPgYMDlFqdaAos7JI81GKZ57eY+4hRq7iDIgZ6dQQoNPL7+4U2NXvHDYg2B97dlIkxv/woduv69IUpByP74TAek9wMgxHTH0V+hqAcCGu6H4HDA9scoMyq1HTuMAiAM7HbPvyKsfxLaZ8gl4O+4O/L5JUwVg6wpi4G1r8CL4DSN+R+R+YRtHSrA/ywehNpnPLry9F1HAvws+o5r3tvqObcG2tAYTmSS6ZHUhdmf/57qKjb21KNwjyS4bf5rd/uVvRi2VnmdPhnlAfJdMk9oED8/mrmm0g2iAAeZGy0eI6N9Ko5lRtr2mHNOYPsYIgyDzVagPiP+pTaKJipUWnEDeTtznOeatudDhzVej8Z9u/JHqMlw2Wl0Z9lqk/IHdHfU2++ap0nQROOnzR2iY9/zQkDYCtqfNicH+yYVbYI5k/opVNI6Hb7j3z81XeCCMHdZaGmaGhq/wA2VuurLnuH0jIK1nVFeC4Iz7DmqmdUVa9K5boxZZdnCxeKMWm16q6yldOPfH6rMo8Goy5MJz4PqFtaDirW6ctmCKZHvBH5rNfpZO2wHRUNZpjAj39/RczT5OlNcFzh2iD9PReHQ8tqFxnk0+X82hO3xGsbUeMHEXAkQT0lB0Ommk1pdHmfzIj4fp27oWpoOHlLpEwATBg84mVwShTo7YO1ZvivRqxYS1ziBaR5RNogGSd5/sn1GlqU/ibjAuBDm5yMjn23WHptA57yG4iPQSJR9NxevQLmTNvlLXeZo9J29upUnjRpujQDveZ+kb/NSaI6I2kq6eu0w80qziPIY8Mg9I299voKleg8SZBj+oeZmcASNjvj55UpYh8En7bqFkb5J+ig14HcqTX9T7LGrQ7osUmz6AE+kboVWryH90I143n15feUwrD7EJU/YKQmkc2z7lJMWzzjtH9k6fA9jznxJ3/so1a2IAA7icpqFMuIABJPIScq3TosaP5kzuAHRzzIAk/Ne/R5AClo3uAIGCYnYT6lXdOwNMCaj/6QARG8yOQz1QqutdUNlJhgbBrXEgf7crpeB/h5tMB1QEuOd9p/y2yD7qkY2DdGVpeFV9Q+HAMbzMgjngxPOd1v8I/DtFhue0Oc0kDzEjEEGJj6LUYQ0QNu8k/MoYqATEZOYjPqqqCRJzbN7g/EAx5Bgkt8o/0lu0Z58ui2OH8bpNrua2o91WkLnUjU1ZZBAMC7+W74hjK874pRNS211rmzBzzjpHRZv/owa4uLy6dgcALM9hxo3/xhxn+I1lV4iG208dWNAP1lZWndjHX7KqMpBgIAGZO8/krNB2QIwfllSZUOww4qxTKqE5OD9+is6PPIffZCBl6zY49gUSkyIP7fsoud3TB6pSJWWXEZ79yq5pifhB9ym8T0+f8AZLxE+BclhroGBHokanqq1/ol4ncfJOxUWPE9U9/qq16e9OwosiopX9VU8T7ynD0CoI1gk45JPoNIGI+f7phUUNTW8p9Oiy0kjabbAaV7RUA5Au9M9pW8dZgbEdvlyXFivDp/b9QrLtcYPmd2z/dcFKS/J18pm9pKoNatH+GmZ3gkQc/7VTc1pp6h2ZqVi0b9WsGB3lYjdS9jy4OHmaNwCMHn03UdNxFwBac/zQenMOlZ8f2PY1NVwUZNMkHodvmoDW6mi2JluYkCo0FwGYODsPcK/pa1zZ3lGfBEESF1T+JCXK4IR+ROPDM/R1KdQAB/huAA88EPdGSC34due879S1aDmuLXZI3IMjGZBHLdZWu0HnLafJskZO5wOf2FU02uq0iYc5pzI5Gd8FebPC49noQyqRtu7Z9f3Stkd+UFZP8A6uT8TR3IkH5K9p9S1zjYcBxIDiJLdhI2JzKk4FbT6LlNpjeOwSQXVAPspLOrNHAanVwYYZgABwAAjfeMq3wvgD6zQ9zg1pPOST3AC0+F8NsY2+m24TJuk7HoIWvRtY0NbgDYL31H7PFcvoPo6VOiwMZAA+ZPUnmVN1Ufcqqayj4n3hUJlk1PvP6qPi9x9FWNQpeN2CLAsip3+qZzu/6qv4nb6JxV+8IsAeoYDyEnoYPyKlTZkYP7fonLp+8J2NE7BSa5Npkb/MdvcOJ/ZXKRH3hBu6bKVyFwN8h57/VNPdBn7wlcnZmg96V3r9+yBelcix0WLuyXifcqvf3/ADT+J3QKiwHFK4/cqvd6pT9lFgHu7p7u6AH/AHKV/ZOxUHLvvCq6p+MfpCIXlA1Bhp7rGTpm4dlBSdt8u6gixA9VyQidMmBLSST06KAAv6bZ+WVYDsd3QPZD1FPPTKclXIk7LdOsWuBbnkY5jurjOISOe3NsfqsqnUjCfxwCdp+Uq0clE3CzU0NaajyebW52xLsQi8UpNcxxIEtBIJ9FkaDV+YzjA5g7T2Whq64NN+RNp5xyW4tPG0/yZlammvwZLtE6wPgQ7PO4dDCqTC6TQ1P5bP8AQ3b0Q9VpGP336/2UZfE4uLKx+Q0/1GbQ4k9ogO+efqUkncJdyI+o+mUlzP48/wCk6F8iP2WPEUTVKSS9U80a89E1ydJADSmv7J0kANeE4qDqU6SzY6FcD9kqd8cgmSWRjh88k/iJJJDFelekkgBXpXpkkASvPVLxEkkCF4ndP4iSSYCvT3pJJgxwUPUnG6SSzP8AazUOyo0oxGPXKSShDopIarH7IFTAPfZJJKZqIN1WdkB9TOfokkpXZuiWmqQSZgnnv+asVtYACLv6THlyJ7p0lWMmok5LkvcOqjw2t5tABGcEclYvTpLsi+DnfY16SSSdio//2Q=="/>
          <p:cNvSpPr>
            <a:spLocks noChangeAspect="1" noChangeArrowheads="1"/>
          </p:cNvSpPr>
          <p:nvPr/>
        </p:nvSpPr>
        <p:spPr bwMode="auto">
          <a:xfrm>
            <a:off x="155575" y="-1790700"/>
            <a:ext cx="56388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6" name="AutoShape 12" descr="data:image/jpeg;base64,/9j/4AAQSkZJRgABAQAAAQABAAD/2wCEAAkGBxQTEhUUExQWFRUUFRYWFRUXFxcUFRQUFBUWFxcVFxQYHSggGBolHBcUITEhJSksLi4uFyAzODMsNygtLisBCgoKDg0OGhAQGiwlICQsLCwsLCwsLCwsLCwsLCwsLCwsLCwsLCwsLCwsLCwsLCwsLCwsLCwsLCwsLCwsLCwsLP/AABEIALcBFAMBIgACEQEDEQH/xAAbAAABBQEBAAAAAAAAAAAAAAADAAECBAUGB//EAD4QAAEDAwIEBAQEBAUDBQEAAAEAAhEDEiEEMQVBUWETInGBMpGh8AaxwdEUI0LhUmJygvEkM5IVFlOi0gf/xAAZAQADAQEBAAAAAAAAAAAAAAAAAQMCBAX/xAApEQACAgICAgIBAwUBAAAAAAAAAQIRAxIhMRNBBFFhIjKBUpHB4fAU/9oADAMBAAIRAxEAPwDs7UoRS1Nau2zhoHCcNU7VINTsQEtTWo1qa1aTFQK1MQi2pWp2KgMJrUa1NanYqAwlCLalanYqBFqaxFLUrUWAAsTWI5aowtbCoFYlYiwlCNgoBCVqPCVqewALU1iPCVqLEAsStRy1NanYALUoRrU1qLADCUItqVqLAFCYtRS1NCABWprUWExCABQmhEITQmFAS1JFhJAUbkJrUW1PauGzpoDCYsR7U1qdiA2Ji1HtTFqdgAtTWo5aolqdioFCZGtTWJ2KgMJQjWKNqdioFCa1GLVG1OwoHCaEQtTQixUDhPCnanLU7FQK1KESEoRYUChK1EhKE7CgRCUIkJQixUChNCNamLU7CgUJoRbU1qLCgVqa1FtStRYgJYowjkKJCewAYUSEa1RLUWOgMJIhakix0dBCVqnCULgs6qIWpoRE0J2FA7UrUSEoTszQIhRtRbU4anYqBeGn8NQ1+qFJsnJOw2WNR468ND3gEF5aQN8TMfTdG6Q1Bs2zTUSxV9bxqlT3k4aZHR0/sPmrVDUMf8J642OOyakjLiyBamtRy1RtWrFQG1RsRi1NCdioFamtRoTQnYUCtTQi2poRYqBQlCLCaE7CgUJw1TtUg1FiorV3QmpOunsgcSqQfcD6j91LhLrgTEZUll/XRV46jYchNCM5qgQrWSoEQmhEITWosKBwlaigKDnQY+/v9kbBqRsQqzw1S8cSR95+wsziGpyBsDP3+axLKkikMLbLjnDqks5mogQSBGOeY5iOSZT86K+A7kMT2IdPiNFxIFRktMEFwaR8+XdSfxCiImozJgeYETBOSNtjuuXYrqyVibw0jrqP/wAtP/zb+6rVeM0GkfzGkEEyCCPLGMc87LWxnUsFiiG5PoPqT+yHQ4vRcHG8C0xBIDjicN3PssHTfiekNe9jy9gqNpU2XGGh4LyJZ/QXXgT6TCamn0GjOktVLimoLRa34nECZiJ2+sLXqNDRJ2/dZfFabXjDmwfKQYO/ZPYSiczxHW1XvDHjY3NAxmLXM78/r0VN1N1okGC4wO+CR/4z8lYFEh8tDXASQ5wsAgR5XAY5c49FBupdD27Zu2kDLoBdsBImdsKLkWUSfFdH/MAOGNDAckwR098Qloa0VWlp8rCZE8zBPrv9EOvVc5zWg3FwkSLpJIkfSJ/daOiDQLnGMzEYzyn9Z9luMuTDXB0jiLbjgROcRKgCDgEFctxXi5qm3awkubOOomN9grFIFlxbgEME9Cf+FTy8mPFwdCWpi1Dp60SGkeb+qOQgmfos3U/iRjDljiCMdZzv0GFrdIx42zVtUSEDh3E2VcfC7mCevIdVccE1KzLhQApoRCmWthakITQppw1GwakAFJoTqbWp7Co5jilbzP5+YQPcDCv8DPlt9T9/MLH40Yqu/wBQ+5W1wEtbAvkwAQC4HLbpkHMTkbCB6nz/AD6TbZ3eLaFIg7jFO97S5gtc0SXDIIEn2OEWhr6T3Wse0kcgc+w5rW4nXsY21slz2tMvdgOMEiXbqrTruPiXFmHutDC/FPkHS74xmYWl8qSMv48X9/8AfwQgFK1VtTqgKsbEwACZiRJz0z9UD+JI5zPXEjP5QuqOZNWQeFp0G1da3I5DPp6LN1mryHD/AJBOT6fuoanWZJHbEjHXHTO8rM1D4M8iZ2yJmRHMbqOTP9HRiwr2XzUyYPwz67k/kTn0VHXPyD6n2kD9SourkSO1oPoefz3Uarphp5EdoG5B9tvfooynsi8YauybKlSPJMc4jf7hJRqk4A5AbDGwPI9CElm/ya/hGeeIUCS41Kc4klzZwIHPoApfx9A48Snvte3ce6yaPF/5NeuWAihUcywVIL7bJIMYkPHI7HPTdGsZ47KVoh1N7zUDvgLT8MRuZ6/0qPkmvRrxY/srHX0BjxKf/k391L+PoHF7DH+ZvOJ59h8lS1/G2MpVaxpuHh1Czwy+C/zNaHgxgEODttloNc3+IFI4a6m+p4pdLZY8NsHfIO+yTy5Poaw4/smNZSB+MFztrfO4/I49SQuf/Er6Xj+I2f6SQHlxkYySSSZEroaHH6DNM/U2PLKZexzZF5se1kiDtJnPILO/FlVhY2uGRdTpn/E6Hl2DOJ2ThlnsrX4FLFDXgJw/8TVrfLXfB3a912ByLXSrQ4/VtDXBj2giJGcSB5gfrnuuJ1NAAuukWBpfaI+M2gY3z+Sv6HSwMOO/PB7AroyZLVk4YvR2Y/EwsIdSgk5cHcoiIjpKJw3itO/nDoBBMZB5H0/L0XKgkZBMbb+UjbPREphwYOZkAGIyCIMf7oUfJzZt4uKOxDoe0gw0hwjt5Yh0ZJBx7oXGAWtkfAcQJcBG/mGZ2M7fVcvU4s+mWkedzbiAZtDcQMGYwY9fZb2n46Hspuc4McW+dgxEbgc+kZ2VIytEnBpoLotOGgmMHecm20kbjoPzWp4hBdEgSHT0hsjtkxCp3hwwRmMNjO0kkdpVnU1WiQ4tGTPmDQIa0Zzjf/lNSE4lPU614cCBi1wPcFp59QCD81UdSBbk5EYBmRdB/LqrGpr03CWPabYugiQHEAxPac9+Uodeu3zAOAyAO11xuBIweXc+iTmNRLGmcWvIAjYNJgHls6YGZK7RhloMzIGVwlas1hZaQA2Q0uho2yS09+8rqKP4k0wYC6s3Aycn4eZtmPdVhNJcslLG5PhGi5qiQn02oZVYH03BzHCQ4bH76KZaq7EdQYClCdqzeN61zAGtGTziREFG1D1KXE65NRsEjzY9BB/f5ra0de8dxuuHq60xc44uEZ5Qdh1326ro/wAP15ztIEg8hyk81mOTk3KHBj8aP848vMDO+Lsn6rT4CPi8zYtIGCPM6HED5meix+NVQXOgyM5x1BB+ioDiVRogOgZ8sDAO+PlnsvJy5FuejixNxo67X6suA8pcW1WOgdWzcfT/APQVY6p3imQyLqhFvOSCwP7k491zQ4tVcZkZM7DcYIx9yrDNZduA3zSOgkROeZkY7eqSypjeFxL1LUZqDMta4AkzjEweyXjWtF2TsOw7jvI+azBUh8HYRJHOTMeuE1SqbhJ3MjoDvE/3V4ZaiTljuRZqahpJjrjqM8uyDrKVsZlsSDsRInZBa4EkkYEnPfI/MINXWEh43kEZzEDvndDyX2bUK6CVnkwYGBJI7weWxwM8kGpqg9jSDD2uh4wZaAeU4kGRyyVI1N8EtcGF2RLTDyQDPQbQq1d4LTsHb3gWkjeDjlyITUq7FV9Fj+PDPK6PLgSTgbgbd06yeIOl2ZcAIabSfLJxPrKSTkxqKMlvDqgpuYWstcSXjxmmSbRm0/5RstbhtV3h1i625wbaL84FQ/nHzWDS1NctJc3NwA5+WBJiepOeyvaO59Us+EG0NPVziRvOYxjuvZlj+LX7pf2PKU/kfSK9Zl7Sx7XODnAk3zccAAEjlAwOgXQ+HU8Ki603XVRuAQ0lh6dlW4xwPUUmksIqw4EmIhpgnyziMmZKgNQ+H3E2Ma4yf6QQ0kz7fRcco43HbHK/4/2dKlNOpxr+SNXhj3ad9BosY4ulxIeSXuDieXRPxZr3sNN+zBRsyNmbArHbXa/RtZTJdFXMTIzOy1ePXCg6Q6SKW4IJy276XZ7FS1dlFJUZ2qpP89wP8wM2tPwEEDfb91Z4fVHm8vmuuyIzAAMfJZOs1ALXWul1rRAMxDht9VEaxwccuzVYYkjytaMekhNwbQKaTs3tRqG2QGPFW8w+SGimQJBaBM3cwVd0lYvpOkgEONsiBcW/ypMf4pMnouW1HEahpudIGXNBzIuJJOT2/sus/D+kNV1Wn4gc0UPEcYIJe0gAiD22AzJ7qU0lSZaMZSUpR5S7MTW1bHOaDhoAAJzNo3HrP0UfHMEj1Ed1U1Gqf4rnPa8tJd5mskAAtE/QgCckqb9DXFct8N9tzZ8v9LHS04+8quhLcvaPiZaReDbcJxMDY4notbhfHXsq0xBc6LWNIutuGLQQdydu/dYTuFV2gzTeCAJEOmQ8uOPSFs6TRailULnUahDmgzaHGQ2GkE9CTty9lmceGKMuS9U11zjUpkik/GAG4GCMbtkdMSfVBe+s+5rG3A4cBaM5wAehz6lL8NcNrfw4ZqKVVsPfa20Ta5vlwBnzTnsAui4BwgFp8Q1WEF4c1zXtJEuIdhsb2g9p6rlyJwf2dCnFo5IMeAQ8EAjY+Yf/AFkR78lao6cVGPpAsDXubODADSJc1xz3havH9M1pstqO8SkfMxrnNbVF0gn2bj/kYmno1bXzRf8AELTYWugOnI6QnjtqxuUffQanVNJhp03VWwTdDi2m6cSLQCZ9Vf0ja7w7w31ItL3U23HkGuMc/wA4HZBaKXhfzSG1IMte6mA67YfFLcZmPbmqOhfsw1A9wtF4rAF4GDJBiQJzPPmq/qZnyRV0iWt4rUa9gDvhFtPEHHK4EEACTzye6sanjtRzQfFcH/1NiYAJElw35Z5z2R2cKqU2+I6i976RD6bqlbF+HQ1t8GSIjG++Fj8Sp16lR9Z7C01C5x8zCGycNIa8wMY9kWq4YnK3bQdusJEBxJkOMgQTOYPJa2m4y5rmWuqeYwW2za08g7N3LdY+mApsHiVAy6bRbdiW5uGwkjG+VNupax7HMLiWOknBbAiMEZzMz2UW5J+yuicbf+DaqVLn1MQW1HNO/mIdBM85mfdC0tEPY7ABHQk3Dpjbklp9UatOtUIJtc0CI25HGx2Wg6k4SHi0W+U+UGpG0FoONsGNxlc+jb6NbUc4KjbvhItmc7jAMCOufaOa2adOGSWwHRiQdjg98EH2VOrp8gBjmNeQHHyn3DuXy+asVA5nluBaTLT0OQQeW8ERj6BaUHTdCclaViLrnEjM7AeVstGTHaZ90fW8PcKbHl7YqAECc5wQWjbcqrqNIS24SWi4T0gwZO/RSfaQQSBIEQCcjB32579UtuKDV3aIUWNa0y7NroH+YDGJ6qWopUrS1pghp81wcCYMNEE5JA9J22KBUpttPW6AM9d++PRM5hHsTnPTM9N8eyFJmqKtSoLmwHhojJAyI8w6bnZNqKggeV08jEA+8Y64/wCbjNWLiTBDLj5g8Ay1vIDYZ37KVKk5zXOqEMDRgPvaLcZNrcNwYyFRCZm3Dk2o8coMW/5fb9UkevwgOJPisjlaCWx2kEwkt8mLRgce/DNRrv8Ap31HOuOCRAb5gTDc7AA4zJwtrRaENewlzw5kGHVA1oLfMR/2Mc+crlaP451QYaZqXsLbYcAcY98Qc91ma7iD3guILWmMAGCQMbrvqXTOLjs9ZrceABffQ2kN8aXOgD4R4QJOywtZxykWklrW3iHsyQ5pLgZ8gaMd+a85GpJBJP5CTsP1Vd9c/wCI7pQxKPRqWTZU+TvdPr9EyfK1jYLgA2p5zIFuHiCR1wrdHjmgLQ57al5mWtIcN+Qce68zdVJ5T81IBxjynHYqjjfbJ2l6PQtEzgwN7TXLj/QWtIExIEiOSt6jjdATTZpnOpS0kOfa9xaDB8mAMj5LgGaUPEwaRHQS094OQis0j27VsHsT+qlKCu7NKcV2joeMcXpvB/htKKZbhxL73HpLSIAxymVjVPxFXEw9zM7AkZjp80tLTLCXXEk4J5fJWS8EyQJTtIzv9GdU11eqIJce5mFsfh7jGo00tbVMYNm7RvsDtM8uijS097oBAnaT9FfZwtjcufPLCd3wK3Zo8U/GdUUmO8Wod5YHMAvls/Ex1uC/YLKZ+Pqpdl1acZ8SgYzkD/pp2xvzT1G027wfYfUGVm6qpTeQGM852tx80JL2h2dToPxhXmS6u71dpzGZx/047K7U/GtSnUYwuqXVWB3wUHCCXTdAaZwfmuV0nC6hbcTiDgdp5+yK2ga2p09Ii3+WGzIJIDXOnZYlGNmotnYH8XuDI8XA/p8CnHUbVRzUP/frpkubdz/kEgTvEV1havgNsgPdHyGTHJWNF+FmuY4l+ZwYJjr7pRjGXQSbXZuaf8blzmtD2G5zWtHhVG5uho/75HRT1H44DQfE8KZcBLaw/qzyd05bIWh/C9NnhvtDrHNdNsTY4H9FQp/hxtQXvPx+YCCYDvNE+6Xi5oamq5Naj+NmVBb/ACnCBALq8EgiAQaJKkPxJRc5rDR0xLnBgBc6XHp5qAycrEqfhNrfNTIBBBBJcLc7mOQ39lo6X8K02FlUVH1K1Ml4LjDLjO1MGB6mfVc+WsforF7c2alfR0hTDvDtIDgALXRk7NLRnA26Bc43hoqlwc8scCR5hGxP6rS176rYDpHQxvz+IfoqMe+c+q4HnlZXeuEWeF0KjNPUtr0nAuda10iwtrhkvOfIWN+bgqvGtRqK4Ab4NzfitJbu1gBy0NjfAM4CGdM1oeA3NSLs8rg/82hKjSB2Aj0W/wD0V6E0yvT4frQGhsXtIDCHMhtNs3QT3Ix3PUqeqbXvb4gLnl77/gyHBoc4gYMkuwFovrvbFhIIDpMmPNby/wBqhV1VUOa4kOJBB/0ktIM8til5b7KKNFfh9eqKjW1LvDY599rGS49Z5iQIkk7qxx3W3vPh0rBGwzOd3cp9vcpqmsLS6nYDDnAHM/ERlPWrscCLLZOcjbon5F7NWZtKSHEEtgcwRzA58u6fTsfUmLzAFzoJaxsgXOIyGhbFCpSsOTi1pnkC8DfKtP0VFzLmakNuEEYBO2DO+6cZobZg0tK5zrNgAcnyAiYBE5g8pzz7q0/gFR0w5u4LfNJb12MIdaaTnEOLm0xThzCx03XZHYCRI9Fo0xVky5xPQgH6j1VouKVk5yk3wZWr4HXa4w8mc4cTnbkeySu1NUGmHVWg8wWj906opE9meMNYVt6GqIAM4GJyB7c0407WZwU5cyNt/WF3uVnCmFr6Ok+XRsJJEgNx1Q6OkaLfMRIBGJmeiGax2hEbqDEGCMHMSDzIPJLkdlr+GYBJM49/TshDUAGAB7oWnbmSTZBEg/CeUqVfTWgESWncxEH54Wa+xNeydWrO8eyG0BDbVBx9URjZMAZRVCDD191JjZwAT6BEp0bfjMD/AA7z7ITtW4gtoi1vM7/VGo9Q94p5c4T/AIR+p5KWlq1Ks2gx1IgR+v1VNvDCfik5IJiMD1G66/h+mYwANaBgTj9RutpL0PowdXwZzmgA5Ak88khLhvBKlN7Xj4m9Y5g/4l19Eb43cPTdXIb0H59UgOd0/jW2EzjrjmMR6qtS0lRuop1Rm0Ab/wCUg/mukqOAdOMx85TaCsJgjcn7BUnFuRRSpGRrq9XJ/wBxnoIVnRccqMbBoAh2RnJnstKQ55AHOei1madsCRy+XotwhJdGZTXsyqH4ucYb4BAMeYHygExzjOChaL8TFtNodSPlYGnIiQAOS2f4dnz7qFTTstIj6kresuzG0ejPp/ivOaDo5EwO2cqqfxO+9oo0LLiQ4vgsBjBAGx3/ADWu2i2M8oWXxN7RmBPVSnGU48lYSjGQLVap1R4JcS4jY7+g6jP/AAiUwdue3f0VXVPDwIAFo/KJSpNqtpsdFzS2cDLWgTE8l5k/jvujq2iyzVkn6KV9o7x7yeaWncx8WPhxMFrzGeQD4gz3hQqmHQd+nt+yi8dFUSBkevsm9B2QzP3+STXKbQORJ4ybsncnv6qFSmHRaCOsn+yn9+vqogmNz67e2FgzdgqtACnUdBNppk4OAXdvZUA17xJFgOw/qjlJ5LbFYtaRydE+36IJI54+p/stqTSBwv2ZOrfaQbiIZTbucyJ9TknumbVrDao8dnOLt/8ALt1WlVosc4PtyBaDvj9+6T6Elb8gnjfoyq1ao4+ZwMCPgYMDlFqdaAos7JI81GKZ57eY+4hRq7iDIgZ6dQQoNPL7+4U2NXvHDYg2B97dlIkxv/woduv69IUpByP74TAek9wMgxHTH0V+hqAcCGu6H4HDA9scoMyq1HTuMAiAM7HbPvyKsfxLaZ8gl4O+4O/L5JUwVg6wpi4G1r8CL4DSN+R+R+YRtHSrA/ywehNpnPLry9F1HAvws+o5r3tvqObcG2tAYTmSS6ZHUhdmf/57qKjb21KNwjyS4bf5rd/uVvRi2VnmdPhnlAfJdMk9oED8/mrmm0g2iAAeZGy0eI6N9Ko5lRtr2mHNOYPsYIgyDzVagPiP+pTaKJipUWnEDeTtznOeatudDhzVej8Z9u/JHqMlw2Wl0Z9lqk/IHdHfU2++ap0nQROOnzR2iY9/zQkDYCtqfNicH+yYVbYI5k/opVNI6Hb7j3z81XeCCMHdZaGmaGhq/wA2VuurLnuH0jIK1nVFeC4Iz7DmqmdUVa9K5boxZZdnCxeKMWm16q6yldOPfH6rMo8Goy5MJz4PqFtaDirW6ctmCKZHvBH5rNfpZO2wHRUNZpjAj39/RczT5OlNcFzh2iD9PReHQ8tqFxnk0+X82hO3xGsbUeMHEXAkQT0lB0Ommk1pdHmfzIj4fp27oWpoOHlLpEwATBg84mVwShTo7YO1ZvivRqxYS1ziBaR5RNogGSd5/sn1GlqU/ibjAuBDm5yMjn23WHptA57yG4iPQSJR9NxevQLmTNvlLXeZo9J29upUnjRpujQDveZ+kb/NSaI6I2kq6eu0w80qziPIY8Mg9I299voKleg8SZBj+oeZmcASNjvj55UpYh8En7bqFkb5J+ig14HcqTX9T7LGrQ7osUmz6AE+kboVWryH90I143n15feUwrD7EJU/YKQmkc2z7lJMWzzjtH9k6fA9jznxJ3/so1a2IAA7icpqFMuIABJPIScq3TosaP5kzuAHRzzIAk/Ne/R5AClo3uAIGCYnYT6lXdOwNMCaj/6QARG8yOQz1QqutdUNlJhgbBrXEgf7crpeB/h5tMB1QEuOd9p/y2yD7qkY2DdGVpeFV9Q+HAMbzMgjngxPOd1v8I/DtFhue0Oc0kDzEjEEGJj6LUYQ0QNu8k/MoYqATEZOYjPqqqCRJzbN7g/EAx5Bgkt8o/0lu0Z58ui2OH8bpNrua2o91WkLnUjU1ZZBAMC7+W74hjK874pRNS211rmzBzzjpHRZv/owa4uLy6dgcALM9hxo3/xhxn+I1lV4iG208dWNAP1lZWndjHX7KqMpBgIAGZO8/krNB2QIwfllSZUOww4qxTKqE5OD9+is6PPIffZCBl6zY49gUSkyIP7fsoud3TB6pSJWWXEZ79yq5pifhB9ym8T0+f8AZLxE+BclhroGBHokanqq1/ol4ncfJOxUWPE9U9/qq16e9OwosiopX9VU8T7ynD0CoI1gk45JPoNIGI+f7phUUNTW8p9Oiy0kjabbAaV7RUA5Au9M9pW8dZgbEdvlyXFivDp/b9QrLtcYPmd2z/dcFKS/J18pm9pKoNatH+GmZ3gkQc/7VTc1pp6h2ZqVi0b9WsGB3lYjdS9jy4OHmaNwCMHn03UdNxFwBac/zQenMOlZ8f2PY1NVwUZNMkHodvmoDW6mi2JluYkCo0FwGYODsPcK/pa1zZ3lGfBEESF1T+JCXK4IR+ROPDM/R1KdQAB/huAA88EPdGSC34due879S1aDmuLXZI3IMjGZBHLdZWu0HnLafJskZO5wOf2FU02uq0iYc5pzI5Gd8FebPC49noQyqRtu7Z9f3Stkd+UFZP8A6uT8TR3IkH5K9p9S1zjYcBxIDiJLdhI2JzKk4FbT6LlNpjeOwSQXVAPspLOrNHAanVwYYZgABwAAjfeMq3wvgD6zQ9zg1pPOST3AC0+F8NsY2+m24TJuk7HoIWvRtY0NbgDYL31H7PFcvoPo6VOiwMZAA+ZPUnmVN1Ufcqqayj4n3hUJlk1PvP6qPi9x9FWNQpeN2CLAsip3+qZzu/6qv4nb6JxV+8IsAeoYDyEnoYPyKlTZkYP7fonLp+8J2NE7BSa5Npkb/MdvcOJ/ZXKRH3hBu6bKVyFwN8h57/VNPdBn7wlcnZmg96V3r9+yBelcix0WLuyXifcqvf3/ADT+J3QKiwHFK4/cqvd6pT9lFgHu7p7u6AH/AHKV/ZOxUHLvvCq6p+MfpCIXlA1Bhp7rGTpm4dlBSdt8u6gixA9VyQidMmBLSST06KAAv6bZ+WVYDsd3QPZD1FPPTKclXIk7LdOsWuBbnkY5jurjOISOe3NsfqsqnUjCfxwCdp+Uq0clE3CzU0NaajyebW52xLsQi8UpNcxxIEtBIJ9FkaDV+YzjA5g7T2Whq64NN+RNp5xyW4tPG0/yZlammvwZLtE6wPgQ7PO4dDCqTC6TQ1P5bP8AQ3b0Q9VpGP336/2UZfE4uLKx+Q0/1GbQ4k9ogO+efqUkncJdyI+o+mUlzP48/wCk6F8iP2WPEUTVKSS9U80a89E1ydJADSmv7J0kANeE4qDqU6SzY6FcD9kqd8cgmSWRjh88k/iJJJDFelekkgBXpXpkkASvPVLxEkkCF4ndP4iSSYCvT3pJJgxwUPUnG6SSzP8AazUOyo0oxGPXKSShDopIarH7IFTAPfZJJKZqIN1WdkB9TOfokkpXZuiWmqQSZgnnv+asVtYACLv6THlyJ7p0lWMmok5LkvcOqjw2t5tABGcEclYvTpLsi+DnfY16SSSdio//2Q=="/>
          <p:cNvSpPr>
            <a:spLocks noChangeAspect="1" noChangeArrowheads="1"/>
          </p:cNvSpPr>
          <p:nvPr/>
        </p:nvSpPr>
        <p:spPr bwMode="auto">
          <a:xfrm>
            <a:off x="155575" y="-1790700"/>
            <a:ext cx="56388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8" name="Picture 14" descr="http://forum.net.hr/resized-image.ashx/__size/550x0/__key/CommunityServer.Discussions.Components.Files/97/6864.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5112568" cy="331370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Rijeke su </a:t>
            </a:r>
            <a:r>
              <a:rPr lang="hr-HR" dirty="0"/>
              <a:t>oduvijek značile život i od davnina ljudi su naseljavali doline velikih rijeka. Vukovar ima tu privilegiju da ima svoje dvije rijeke: Dunav i Vuku. Iako je Dunav druga najveća europska rijeka i naša poveznica </a:t>
            </a:r>
            <a:r>
              <a:rPr lang="hr-HR" dirty="0" smtClean="0"/>
              <a:t> s Europom </a:t>
            </a:r>
            <a:r>
              <a:rPr lang="hr-HR" dirty="0"/>
              <a:t>i </a:t>
            </a:r>
            <a:r>
              <a:rPr lang="hr-HR" dirty="0" smtClean="0"/>
              <a:t>svijetom.</a:t>
            </a:r>
          </a:p>
          <a:p>
            <a:pPr>
              <a:buNone/>
            </a:pPr>
            <a:r>
              <a:rPr lang="hr-HR" dirty="0" smtClean="0"/>
              <a:t>   </a:t>
            </a:r>
            <a:r>
              <a:rPr lang="hr-HR" dirty="0"/>
              <a:t>Još u 18. stoljeću Vukovar je bio značajna riječna luka, a posljednjih godina vraća mu se to značenje kroz dolazak velikih turističkih brodova. Već nekoliko godina Vukovarci mogu ljeti na kupanje na riječni otok od milja nazvan „Vukovarska ada“, </a:t>
            </a:r>
            <a:r>
              <a:rPr lang="hr-HR"/>
              <a:t>na </a:t>
            </a:r>
            <a:r>
              <a:rPr lang="hr-HR" smtClean="0"/>
              <a:t>Dunavu.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Budućnost grada </a:t>
            </a:r>
            <a:endParaRPr lang="hr-HR" dirty="0"/>
          </a:p>
        </p:txBody>
      </p:sp>
      <p:sp>
        <p:nvSpPr>
          <p:cNvPr id="15362" name="AutoShape 2" descr="data:image/jpeg;base64,/9j/4AAQSkZJRgABAQAAAQABAAD/2wCEAAkGBxQTEhUUExQWFRUUFRYWFRUXFxcUFRQUFBUWFxcVFxQYHSggGBolHBcUITEhJSksLi4uFyAzODMsNygtLisBCgoKDg0OGhAQGiwlICQsLCwsLCwsLCwsLCwsLCwsLCwsLCwsLCwsLCwsLCwsLCwsLCwsLCwsLCwsLCwsLCwsLP/AABEIALcBFAMBIgACEQEDEQH/xAAbAAABBQEBAAAAAAAAAAAAAAADAAECBAUGB//EAD4QAAEDAwIEBAQEBAUDBQEAAAEAAhEDEiEEMQVBUWETInGBMpGh8AaxwdEUI0LhUmJygvEkM5IVFlOi0gf/xAAZAQADAQEBAAAAAAAAAAAAAAAAAQMCBAX/xAApEQACAgICAgIBAwUBAAAAAAAAAQIRAxIhMRNBBFFhIjKBUpHB4fAU/9oADAMBAAIRAxEAPwDs7UoRS1Nau2zhoHCcNU7VINTsQEtTWo1qa1aTFQK1MQi2pWp2KgMJrUa1NanYqAwlCLalanYqBFqaxFLUrUWAAsTWI5aowtbCoFYlYiwlCNgoBCVqPCVqewALU1iPCVqLEAsStRy1NanYALUoRrU1qLADCUItqVqLAFCYtRS1NCABWprUWExCABQmhEITQmFAS1JFhJAUbkJrUW1PauGzpoDCYsR7U1qdiA2Ji1HtTFqdgAtTWo5aolqdioFCZGtTWJ2KgMJQjWKNqdioFCa1GLVG1OwoHCaEQtTQixUDhPCnanLU7FQK1KESEoRYUChK1EhKE7CgRCUIkJQixUChNCNamLU7CgUJoRbU1qLCgVqa1FtStRYgJYowjkKJCewAYUSEa1RLUWOgMJIhakix0dBCVqnCULgs6qIWpoRE0J2FA7UrUSEoTszQIhRtRbU4anYqBeGn8NQ1+qFJsnJOw2WNR468ND3gEF5aQN8TMfTdG6Q1Bs2zTUSxV9bxqlT3k4aZHR0/sPmrVDUMf8J642OOyakjLiyBamtRy1RtWrFQG1RsRi1NCdioFamtRoTQnYUCtTQi2poRYqBQlCLCaE7CgUJw1TtUg1FiorV3QmpOunsgcSqQfcD6j91LhLrgTEZUll/XRV46jYchNCM5qgQrWSoEQmhEITWosKBwlaigKDnQY+/v9kbBqRsQqzw1S8cSR95+wsziGpyBsDP3+axLKkikMLbLjnDqks5mogQSBGOeY5iOSZT86K+A7kMT2IdPiNFxIFRktMEFwaR8+XdSfxCiImozJgeYETBOSNtjuuXYrqyVibw0jrqP/wAtP/zb+6rVeM0GkfzGkEEyCCPLGMc87LWxnUsFiiG5PoPqT+yHQ4vRcHG8C0xBIDjicN3PssHTfiekNe9jy9gqNpU2XGGh4LyJZ/QXXgT6TCamn0GjOktVLimoLRa34nECZiJ2+sLXqNDRJ2/dZfFabXjDmwfKQYO/ZPYSiczxHW1XvDHjY3NAxmLXM78/r0VN1N1okGC4wO+CR/4z8lYFEh8tDXASQ5wsAgR5XAY5c49FBupdD27Zu2kDLoBdsBImdsKLkWUSfFdH/MAOGNDAckwR098Qloa0VWlp8rCZE8zBPrv9EOvVc5zWg3FwkSLpJIkfSJ/daOiDQLnGMzEYzyn9Z9luMuTDXB0jiLbjgROcRKgCDgEFctxXi5qm3awkubOOomN9grFIFlxbgEME9Cf+FTy8mPFwdCWpi1Dp60SGkeb+qOQgmfos3U/iRjDljiCMdZzv0GFrdIx42zVtUSEDh3E2VcfC7mCevIdVccE1KzLhQApoRCmWthakITQppw1GwakAFJoTqbWp7Co5jilbzP5+YQPcDCv8DPlt9T9/MLH40Yqu/wBQ+5W1wEtbAvkwAQC4HLbpkHMTkbCB6nz/AD6TbZ3eLaFIg7jFO97S5gtc0SXDIIEn2OEWhr6T3Wse0kcgc+w5rW4nXsY21slz2tMvdgOMEiXbqrTruPiXFmHutDC/FPkHS74xmYWl8qSMv48X9/8AfwQgFK1VtTqgKsbEwACZiRJz0z9UD+JI5zPXEjP5QuqOZNWQeFp0G1da3I5DPp6LN1mryHD/AJBOT6fuoanWZJHbEjHXHTO8rM1D4M8iZ2yJmRHMbqOTP9HRiwr2XzUyYPwz67k/kTn0VHXPyD6n2kD9SourkSO1oPoefz3Uarphp5EdoG5B9tvfooynsi8YauybKlSPJMc4jf7hJRqk4A5AbDGwPI9CElm/ya/hGeeIUCS41Kc4klzZwIHPoApfx9A48Snvte3ce6yaPF/5NeuWAihUcywVIL7bJIMYkPHI7HPTdGsZ47KVoh1N7zUDvgLT8MRuZ6/0qPkmvRrxY/srHX0BjxKf/k391L+PoHF7DH+ZvOJ59h8lS1/G2MpVaxpuHh1Czwy+C/zNaHgxgEODttloNc3+IFI4a6m+p4pdLZY8NsHfIO+yTy5Poaw4/smNZSB+MFztrfO4/I49SQuf/Er6Xj+I2f6SQHlxkYySSSZEroaHH6DNM/U2PLKZexzZF5se1kiDtJnPILO/FlVhY2uGRdTpn/E6Hl2DOJ2ThlnsrX4FLFDXgJw/8TVrfLXfB3a912ByLXSrQ4/VtDXBj2giJGcSB5gfrnuuJ1NAAuukWBpfaI+M2gY3z+Sv6HSwMOO/PB7AroyZLVk4YvR2Y/EwsIdSgk5cHcoiIjpKJw3itO/nDoBBMZB5H0/L0XKgkZBMbb+UjbPREphwYOZkAGIyCIMf7oUfJzZt4uKOxDoe0gw0hwjt5Yh0ZJBx7oXGAWtkfAcQJcBG/mGZ2M7fVcvU4s+mWkedzbiAZtDcQMGYwY9fZb2n46Hspuc4McW+dgxEbgc+kZ2VIytEnBpoLotOGgmMHecm20kbjoPzWp4hBdEgSHT0hsjtkxCp3hwwRmMNjO0kkdpVnU1WiQ4tGTPmDQIa0Zzjf/lNSE4lPU614cCBi1wPcFp59QCD81UdSBbk5EYBmRdB/LqrGpr03CWPabYugiQHEAxPac9+Uodeu3zAOAyAO11xuBIweXc+iTmNRLGmcWvIAjYNJgHls6YGZK7RhloMzIGVwlas1hZaQA2Q0uho2yS09+8rqKP4k0wYC6s3Aycn4eZtmPdVhNJcslLG5PhGi5qiQn02oZVYH03BzHCQ4bH76KZaq7EdQYClCdqzeN61zAGtGTziREFG1D1KXE65NRsEjzY9BB/f5ra0de8dxuuHq60xc44uEZ5Qdh1326ro/wAP15ztIEg8hyk81mOTk3KHBj8aP848vMDO+Lsn6rT4CPi8zYtIGCPM6HED5meix+NVQXOgyM5x1BB+ioDiVRogOgZ8sDAO+PlnsvJy5FuejixNxo67X6suA8pcW1WOgdWzcfT/APQVY6p3imQyLqhFvOSCwP7k491zQ4tVcZkZM7DcYIx9yrDNZduA3zSOgkROeZkY7eqSypjeFxL1LUZqDMta4AkzjEweyXjWtF2TsOw7jvI+azBUh8HYRJHOTMeuE1SqbhJ3MjoDvE/3V4ZaiTljuRZqahpJjrjqM8uyDrKVsZlsSDsRInZBa4EkkYEnPfI/MINXWEh43kEZzEDvndDyX2bUK6CVnkwYGBJI7weWxwM8kGpqg9jSDD2uh4wZaAeU4kGRyyVI1N8EtcGF2RLTDyQDPQbQq1d4LTsHb3gWkjeDjlyITUq7FV9Fj+PDPK6PLgSTgbgbd06yeIOl2ZcAIabSfLJxPrKSTkxqKMlvDqgpuYWstcSXjxmmSbRm0/5RstbhtV3h1i625wbaL84FQ/nHzWDS1NctJc3NwA5+WBJiepOeyvaO59Us+EG0NPVziRvOYxjuvZlj+LX7pf2PKU/kfSK9Zl7Sx7XODnAk3zccAAEjlAwOgXQ+HU8Ki603XVRuAQ0lh6dlW4xwPUUmksIqw4EmIhpgnyziMmZKgNQ+H3E2Ma4yf6QQ0kz7fRcco43HbHK/4/2dKlNOpxr+SNXhj3ad9BosY4ulxIeSXuDieXRPxZr3sNN+zBRsyNmbArHbXa/RtZTJdFXMTIzOy1ePXCg6Q6SKW4IJy276XZ7FS1dlFJUZ2qpP89wP8wM2tPwEEDfb91Z4fVHm8vmuuyIzAAMfJZOs1ALXWul1rRAMxDht9VEaxwccuzVYYkjytaMekhNwbQKaTs3tRqG2QGPFW8w+SGimQJBaBM3cwVd0lYvpOkgEONsiBcW/ypMf4pMnouW1HEahpudIGXNBzIuJJOT2/sus/D+kNV1Wn4gc0UPEcYIJe0gAiD22AzJ7qU0lSZaMZSUpR5S7MTW1bHOaDhoAAJzNo3HrP0UfHMEj1Ed1U1Gqf4rnPa8tJd5mskAAtE/QgCckqb9DXFct8N9tzZ8v9LHS04+8quhLcvaPiZaReDbcJxMDY4notbhfHXsq0xBc6LWNIutuGLQQdydu/dYTuFV2gzTeCAJEOmQ8uOPSFs6TRailULnUahDmgzaHGQ2GkE9CTty9lmceGKMuS9U11zjUpkik/GAG4GCMbtkdMSfVBe+s+5rG3A4cBaM5wAehz6lL8NcNrfw4ZqKVVsPfa20Ta5vlwBnzTnsAui4BwgFp8Q1WEF4c1zXtJEuIdhsb2g9p6rlyJwf2dCnFo5IMeAQ8EAjY+Yf/AFkR78lao6cVGPpAsDXubODADSJc1xz3havH9M1pstqO8SkfMxrnNbVF0gn2bj/kYmno1bXzRf8AELTYWugOnI6QnjtqxuUffQanVNJhp03VWwTdDi2m6cSLQCZ9Vf0ja7w7w31ItL3U23HkGuMc/wA4HZBaKXhfzSG1IMte6mA67YfFLcZmPbmqOhfsw1A9wtF4rAF4GDJBiQJzPPmq/qZnyRV0iWt4rUa9gDvhFtPEHHK4EEACTzye6sanjtRzQfFcH/1NiYAJElw35Z5z2R2cKqU2+I6i976RD6bqlbF+HQ1t8GSIjG++Fj8Sp16lR9Z7C01C5x8zCGycNIa8wMY9kWq4YnK3bQdusJEBxJkOMgQTOYPJa2m4y5rmWuqeYwW2za08g7N3LdY+mApsHiVAy6bRbdiW5uGwkjG+VNupax7HMLiWOknBbAiMEZzMz2UW5J+yuicbf+DaqVLn1MQW1HNO/mIdBM85mfdC0tEPY7ABHQk3Dpjbklp9UatOtUIJtc0CI25HGx2Wg6k4SHi0W+U+UGpG0FoONsGNxlc+jb6NbUc4KjbvhItmc7jAMCOufaOa2adOGSWwHRiQdjg98EH2VOrp8gBjmNeQHHyn3DuXy+asVA5nluBaTLT0OQQeW8ERj6BaUHTdCclaViLrnEjM7AeVstGTHaZ90fW8PcKbHl7YqAECc5wQWjbcqrqNIS24SWi4T0gwZO/RSfaQQSBIEQCcjB32579UtuKDV3aIUWNa0y7NroH+YDGJ6qWopUrS1pghp81wcCYMNEE5JA9J22KBUpttPW6AM9d++PRM5hHsTnPTM9N8eyFJmqKtSoLmwHhojJAyI8w6bnZNqKggeV08jEA+8Y64/wCbjNWLiTBDLj5g8Ay1vIDYZ37KVKk5zXOqEMDRgPvaLcZNrcNwYyFRCZm3Dk2o8coMW/5fb9UkevwgOJPisjlaCWx2kEwkt8mLRgce/DNRrv8Ap31HOuOCRAb5gTDc7AA4zJwtrRaENewlzw5kGHVA1oLfMR/2Mc+crlaP451QYaZqXsLbYcAcY98Qc91ma7iD3guILWmMAGCQMbrvqXTOLjs9ZrceABffQ2kN8aXOgD4R4QJOywtZxykWklrW3iHsyQ5pLgZ8gaMd+a85GpJBJP5CTsP1Vd9c/wCI7pQxKPRqWTZU+TvdPr9EyfK1jYLgA2p5zIFuHiCR1wrdHjmgLQ57al5mWtIcN+Qce68zdVJ5T81IBxjynHYqjjfbJ2l6PQtEzgwN7TXLj/QWtIExIEiOSt6jjdATTZpnOpS0kOfa9xaDB8mAMj5LgGaUPEwaRHQS094OQis0j27VsHsT+qlKCu7NKcV2joeMcXpvB/htKKZbhxL73HpLSIAxymVjVPxFXEw9zM7AkZjp80tLTLCXXEk4J5fJWS8EyQJTtIzv9GdU11eqIJce5mFsfh7jGo00tbVMYNm7RvsDtM8uijS097oBAnaT9FfZwtjcufPLCd3wK3Zo8U/GdUUmO8Wod5YHMAvls/Ex1uC/YLKZ+Pqpdl1acZ8SgYzkD/pp2xvzT1G027wfYfUGVm6qpTeQGM852tx80JL2h2dToPxhXmS6u71dpzGZx/047K7U/GtSnUYwuqXVWB3wUHCCXTdAaZwfmuV0nC6hbcTiDgdp5+yK2ga2p09Ii3+WGzIJIDXOnZYlGNmotnYH8XuDI8XA/p8CnHUbVRzUP/frpkubdz/kEgTvEV1havgNsgPdHyGTHJWNF+FmuY4l+ZwYJjr7pRjGXQSbXZuaf8blzmtD2G5zWtHhVG5uho/75HRT1H44DQfE8KZcBLaw/qzyd05bIWh/C9NnhvtDrHNdNsTY4H9FQp/hxtQXvPx+YCCYDvNE+6Xi5oamq5Naj+NmVBb/ACnCBALq8EgiAQaJKkPxJRc5rDR0xLnBgBc6XHp5qAycrEqfhNrfNTIBBBBJcLc7mOQ39lo6X8K02FlUVH1K1Ml4LjDLjO1MGB6mfVc+WsforF7c2alfR0hTDvDtIDgALXRk7NLRnA26Bc43hoqlwc8scCR5hGxP6rS176rYDpHQxvz+IfoqMe+c+q4HnlZXeuEWeF0KjNPUtr0nAuda10iwtrhkvOfIWN+bgqvGtRqK4Ab4NzfitJbu1gBy0NjfAM4CGdM1oeA3NSLs8rg/82hKjSB2Aj0W/wD0V6E0yvT4frQGhsXtIDCHMhtNs3QT3Ix3PUqeqbXvb4gLnl77/gyHBoc4gYMkuwFovrvbFhIIDpMmPNby/wBqhV1VUOa4kOJBB/0ktIM8til5b7KKNFfh9eqKjW1LvDY599rGS49Z5iQIkk7qxx3W3vPh0rBGwzOd3cp9vcpqmsLS6nYDDnAHM/ERlPWrscCLLZOcjbon5F7NWZtKSHEEtgcwRzA58u6fTsfUmLzAFzoJaxsgXOIyGhbFCpSsOTi1pnkC8DfKtP0VFzLmakNuEEYBO2DO+6cZobZg0tK5zrNgAcnyAiYBE5g8pzz7q0/gFR0w5u4LfNJb12MIdaaTnEOLm0xThzCx03XZHYCRI9Fo0xVky5xPQgH6j1VouKVk5yk3wZWr4HXa4w8mc4cTnbkeySu1NUGmHVWg8wWj906opE9meMNYVt6GqIAM4GJyB7c0407WZwU5cyNt/WF3uVnCmFr6Ok+XRsJJEgNx1Q6OkaLfMRIBGJmeiGax2hEbqDEGCMHMSDzIPJLkdlr+GYBJM49/TshDUAGAB7oWnbmSTZBEg/CeUqVfTWgESWncxEH54Wa+xNeydWrO8eyG0BDbVBx9URjZMAZRVCDD191JjZwAT6BEp0bfjMD/AA7z7ITtW4gtoi1vM7/VGo9Q94p5c4T/AIR+p5KWlq1Ks2gx1IgR+v1VNvDCfik5IJiMD1G66/h+mYwANaBgTj9RutpL0PowdXwZzmgA5Ak88khLhvBKlN7Xj4m9Y5g/4l19Eb43cPTdXIb0H59UgOd0/jW2EzjrjmMR6qtS0lRuop1Rm0Ab/wCUg/mukqOAdOMx85TaCsJgjcn7BUnFuRRSpGRrq9XJ/wBxnoIVnRccqMbBoAh2RnJnstKQ55AHOei1madsCRy+XotwhJdGZTXsyqH4ucYb4BAMeYHygExzjOChaL8TFtNodSPlYGnIiQAOS2f4dnz7qFTTstIj6kresuzG0ejPp/ivOaDo5EwO2cqqfxO+9oo0LLiQ4vgsBjBAGx3/ADWu2i2M8oWXxN7RmBPVSnGU48lYSjGQLVap1R4JcS4jY7+g6jP/AAiUwdue3f0VXVPDwIAFo/KJSpNqtpsdFzS2cDLWgTE8l5k/jvujq2iyzVkn6KV9o7x7yeaWncx8WPhxMFrzGeQD4gz3hQqmHQd+nt+yi8dFUSBkevsm9B2QzP3+STXKbQORJ4ybsncnv6qFSmHRaCOsn+yn9+vqogmNz67e2FgzdgqtACnUdBNppk4OAXdvZUA17xJFgOw/qjlJ5LbFYtaRydE+36IJI54+p/stqTSBwv2ZOrfaQbiIZTbucyJ9TknumbVrDao8dnOLt/8ALt1WlVosc4PtyBaDvj9+6T6Elb8gnjfoyq1ao4+ZwMCPgYMDlFqdaAos7JI81GKZ57eY+4hRq7iDIgZ6dQQoNPL7+4U2NXvHDYg2B97dlIkxv/woduv69IUpByP74TAek9wMgxHTH0V+hqAcCGu6H4HDA9scoMyq1HTuMAiAM7HbPvyKsfxLaZ8gl4O+4O/L5JUwVg6wpi4G1r8CL4DSN+R+R+YRtHSrA/ywehNpnPLry9F1HAvws+o5r3tvqObcG2tAYTmSS6ZHUhdmf/57qKjb21KNwjyS4bf5rd/uVvRi2VnmdPhnlAfJdMk9oED8/mrmm0g2iAAeZGy0eI6N9Ko5lRtr2mHNOYPsYIgyDzVagPiP+pTaKJipUWnEDeTtznOeatudDhzVej8Z9u/JHqMlw2Wl0Z9lqk/IHdHfU2++ap0nQROOnzR2iY9/zQkDYCtqfNicH+yYVbYI5k/opVNI6Hb7j3z81XeCCMHdZaGmaGhq/wA2VuurLnuH0jIK1nVFeC4Iz7DmqmdUVa9K5boxZZdnCxeKMWm16q6yldOPfH6rMo8Goy5MJz4PqFtaDirW6ctmCKZHvBH5rNfpZO2wHRUNZpjAj39/RczT5OlNcFzh2iD9PReHQ8tqFxnk0+X82hO3xGsbUeMHEXAkQT0lB0Ommk1pdHmfzIj4fp27oWpoOHlLpEwATBg84mVwShTo7YO1ZvivRqxYS1ziBaR5RNogGSd5/sn1GlqU/ibjAuBDm5yMjn23WHptA57yG4iPQSJR9NxevQLmTNvlLXeZo9J29upUnjRpujQDveZ+kb/NSaI6I2kq6eu0w80qziPIY8Mg9I299voKleg8SZBj+oeZmcASNjvj55UpYh8En7bqFkb5J+ig14HcqTX9T7LGrQ7osUmz6AE+kboVWryH90I143n15feUwrD7EJU/YKQmkc2z7lJMWzzjtH9k6fA9jznxJ3/so1a2IAA7icpqFMuIABJPIScq3TosaP5kzuAHRzzIAk/Ne/R5AClo3uAIGCYnYT6lXdOwNMCaj/6QARG8yOQz1QqutdUNlJhgbBrXEgf7crpeB/h5tMB1QEuOd9p/y2yD7qkY2DdGVpeFV9Q+HAMbzMgjngxPOd1v8I/DtFhue0Oc0kDzEjEEGJj6LUYQ0QNu8k/MoYqATEZOYjPqqqCRJzbN7g/EAx5Bgkt8o/0lu0Z58ui2OH8bpNrua2o91WkLnUjU1ZZBAMC7+W74hjK874pRNS211rmzBzzjpHRZv/owa4uLy6dgcALM9hxo3/xhxn+I1lV4iG208dWNAP1lZWndjHX7KqMpBgIAGZO8/krNB2QIwfllSZUOww4qxTKqE5OD9+is6PPIffZCBl6zY49gUSkyIP7fsoud3TB6pSJWWXEZ79yq5pifhB9ym8T0+f8AZLxE+BclhroGBHokanqq1/ol4ncfJOxUWPE9U9/qq16e9OwosiopX9VU8T7ynD0CoI1gk45JPoNIGI+f7phUUNTW8p9Oiy0kjabbAaV7RUA5Au9M9pW8dZgbEdvlyXFivDp/b9QrLtcYPmd2z/dcFKS/J18pm9pKoNatH+GmZ3gkQc/7VTc1pp6h2ZqVi0b9WsGB3lYjdS9jy4OHmaNwCMHn03UdNxFwBac/zQenMOlZ8f2PY1NVwUZNMkHodvmoDW6mi2JluYkCo0FwGYODsPcK/pa1zZ3lGfBEESF1T+JCXK4IR+ROPDM/R1KdQAB/huAA88EPdGSC34due879S1aDmuLXZI3IMjGZBHLdZWu0HnLafJskZO5wOf2FU02uq0iYc5pzI5Gd8FebPC49noQyqRtu7Z9f3Stkd+UFZP8A6uT8TR3IkH5K9p9S1zjYcBxIDiJLdhI2JzKk4FbT6LlNpjeOwSQXVAPspLOrNHAanVwYYZgABwAAjfeMq3wvgD6zQ9zg1pPOST3AC0+F8NsY2+m24TJuk7HoIWvRtY0NbgDYL31H7PFcvoPo6VOiwMZAA+ZPUnmVN1Ufcqqayj4n3hUJlk1PvP6qPi9x9FWNQpeN2CLAsip3+qZzu/6qv4nb6JxV+8IsAeoYDyEnoYPyKlTZkYP7fonLp+8J2NE7BSa5Npkb/MdvcOJ/ZXKRH3hBu6bKVyFwN8h57/VNPdBn7wlcnZmg96V3r9+yBelcix0WLuyXifcqvf3/ADT+J3QKiwHFK4/cqvd6pT9lFgHu7p7u6AH/AHKV/ZOxUHLvvCq6p+MfpCIXlA1Bhp7rGTpm4dlBSdt8u6gixA9VyQidMmBLSST06KAAv6bZ+WVYDsd3QPZD1FPPTKclXIk7LdOsWuBbnkY5jurjOISOe3NsfqsqnUjCfxwCdp+Uq0clE3CzU0NaajyebW52xLsQi8UpNcxxIEtBIJ9FkaDV+YzjA5g7T2Whq64NN+RNp5xyW4tPG0/yZlammvwZLtE6wPgQ7PO4dDCqTC6TQ1P5bP8AQ3b0Q9VpGP336/2UZfE4uLKx+Q0/1GbQ4k9ogO+efqUkncJdyI+o+mUlzP48/wCk6F8iP2WPEUTVKSS9U80a89E1ydJADSmv7J0kANeE4qDqU6SzY6FcD9kqd8cgmSWRjh88k/iJJJDFelekkgBXpXpkkASvPVLxEkkCF4ndP4iSSYCvT3pJJgxwUPUnG6SSzP8AazUOyo0oxGPXKSShDopIarH7IFTAPfZJJKZqIN1WdkB9TOfokkpXZuiWmqQSZgnnv+asVtYACLv6THlyJ7p0lWMmok5LkvcOqjw2t5tABGcEclYvTpLsi+DnfY16SSSdio//2Q=="/>
          <p:cNvSpPr>
            <a:spLocks noChangeAspect="1" noChangeArrowheads="1"/>
          </p:cNvSpPr>
          <p:nvPr/>
        </p:nvSpPr>
        <p:spPr bwMode="auto">
          <a:xfrm>
            <a:off x="155575" y="-1790700"/>
            <a:ext cx="56388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</TotalTime>
  <Words>378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SJEĆANJE NA ŽRTVU VUKOVARA 18.11.1991</vt:lpstr>
      <vt:lpstr>Kratka povijest Vukovara</vt:lpstr>
      <vt:lpstr>Slide 3</vt:lpstr>
      <vt:lpstr>Slide 4</vt:lpstr>
      <vt:lpstr>Domovinski rat</vt:lpstr>
      <vt:lpstr>Slide 6</vt:lpstr>
      <vt:lpstr>Slide 7</vt:lpstr>
      <vt:lpstr>Budućnost grada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SJEĆANJE NA ŽRTVU VUKOVARA 18.11.1991</dc:title>
  <dc:creator>Anita</dc:creator>
  <cp:lastModifiedBy>Anita</cp:lastModifiedBy>
  <cp:revision>17</cp:revision>
  <dcterms:created xsi:type="dcterms:W3CDTF">2014-10-13T11:15:34Z</dcterms:created>
  <dcterms:modified xsi:type="dcterms:W3CDTF">2014-11-20T12:59:30Z</dcterms:modified>
</cp:coreProperties>
</file>