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5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  <a:solidFill>
            <a:srgbClr val="70AC2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rgbClr val="BCE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199593"/>
            <a:ext cx="660318" cy="469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5"/>
            <a:ext cx="9144000" cy="14176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BF8D-019C-448A-B474-137CC9D99715}" type="datetimeFigureOut">
              <a:rPr lang="hr-HR" smtClean="0"/>
              <a:t>02.02.2015.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BF8D-019C-448A-B474-137CC9D99715}" type="datetimeFigureOut">
              <a:rPr lang="hr-HR" smtClean="0"/>
              <a:t>02.02.2015.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BF8D-019C-448A-B474-137CC9D99715}" type="datetimeFigureOut">
              <a:rPr lang="hr-HR" smtClean="0"/>
              <a:t>02.02.2015.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9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Osnovno o mnogokutu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Mnogokut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1829101" cy="164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3</a:t>
            </a:r>
            <a:r>
              <a:rPr lang="hr-HR" sz="3200" dirty="0" smtClean="0"/>
              <a:t>. Koji je od nacrtanih likova mnogokut?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7885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8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06090"/>
          </a:xfrm>
        </p:spPr>
        <p:txBody>
          <a:bodyPr>
            <a:normAutofit/>
          </a:bodyPr>
          <a:lstStyle/>
          <a:p>
            <a:r>
              <a:rPr lang="hr-HR" dirty="0"/>
              <a:t>4</a:t>
            </a:r>
            <a:r>
              <a:rPr lang="hr-HR" sz="3200" smtClean="0"/>
              <a:t>. </a:t>
            </a:r>
            <a:r>
              <a:rPr lang="hr-HR" sz="3200" dirty="0" smtClean="0"/>
              <a:t>Izaberi riječi iz oblačića i dopuni rečenice.</a:t>
            </a:r>
            <a:endParaRPr lang="hr-H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8" y="1484783"/>
            <a:ext cx="9113994" cy="519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4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txBody>
          <a:bodyPr>
            <a:normAutofit fontScale="90000"/>
          </a:bodyPr>
          <a:lstStyle/>
          <a:p>
            <a:r>
              <a:rPr lang="hr-HR" sz="3600" dirty="0"/>
              <a:t>Primjer 1. Za svaki nacrtani geometrijski lik napiši njegov naziv te koliko kutova, stranica i vrhova ima</a:t>
            </a:r>
            <a:r>
              <a:rPr lang="hr-HR" sz="3600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8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908326"/>
              </p:ext>
            </p:extLst>
          </p:nvPr>
        </p:nvGraphicFramePr>
        <p:xfrm>
          <a:off x="248111" y="184943"/>
          <a:ext cx="8428346" cy="662930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617673"/>
                <a:gridCol w="997153"/>
                <a:gridCol w="1162369"/>
                <a:gridCol w="997153"/>
                <a:gridCol w="2653998"/>
              </a:tblGrid>
              <a:tr h="320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j-lt"/>
                        </a:rPr>
                        <a:t>Lik</a:t>
                      </a:r>
                      <a:endParaRPr lang="hr-HR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j-lt"/>
                        </a:rPr>
                        <a:t>Broj vrhova</a:t>
                      </a:r>
                      <a:endParaRPr lang="hr-HR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j-lt"/>
                        </a:rPr>
                        <a:t>Broj stranica</a:t>
                      </a:r>
                      <a:endParaRPr lang="hr-HR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j-lt"/>
                        </a:rPr>
                        <a:t>Broj kutova</a:t>
                      </a:r>
                      <a:endParaRPr lang="hr-HR" sz="2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j-lt"/>
                        </a:rPr>
                        <a:t>naziv</a:t>
                      </a:r>
                      <a:endParaRPr lang="hr-HR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 anchor="ctr"/>
                </a:tc>
              </a:tr>
              <a:tr h="108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</a:tr>
              <a:tr h="1561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</a:tr>
              <a:tr h="179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+mj-lt"/>
                        </a:rPr>
                        <a:t> </a:t>
                      </a:r>
                      <a:endParaRPr lang="hr-HR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+mj-lt"/>
                        </a:rPr>
                        <a:t> </a:t>
                      </a:r>
                      <a:endParaRPr lang="hr-HR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9" marR="55959" marT="0" marB="0"/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28" y="990952"/>
            <a:ext cx="12477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09" y="2060848"/>
            <a:ext cx="12477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72" y="3717032"/>
            <a:ext cx="13144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43" y="5517232"/>
            <a:ext cx="1149946" cy="11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9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Mnogokut je dio ravnine omeđen dužinama koje imaju zajedničke samo krajnje točke.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N-</a:t>
            </a:r>
            <a:r>
              <a:rPr lang="hr-HR" dirty="0" err="1" smtClean="0">
                <a:solidFill>
                  <a:srgbClr val="FF0000"/>
                </a:solidFill>
              </a:rPr>
              <a:t>terokut</a:t>
            </a:r>
            <a:r>
              <a:rPr lang="hr-HR" dirty="0" smtClean="0">
                <a:solidFill>
                  <a:srgbClr val="FF0000"/>
                </a:solidFill>
              </a:rPr>
              <a:t> je naziv za mnogokut koji ima n vrhova, kutova i stranica.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Konveksan mnogokut sadrži spojnice svih svojih točaka.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Konkavan – ne konveksan mnogokut.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8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  <a:endParaRPr lang="hr-H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Primjer 2. Nacrtaj sedmerokut i označi mu vrhove i stranice.</a:t>
            </a:r>
            <a:endParaRPr lang="hr-HR" sz="32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644008" y="1570484"/>
            <a:ext cx="4330824" cy="5013176"/>
          </a:xfrm>
        </p:spPr>
        <p:txBody>
          <a:bodyPr>
            <a:normAutofit/>
          </a:bodyPr>
          <a:lstStyle/>
          <a:p>
            <a:r>
              <a:rPr lang="hr-HR" dirty="0" smtClean="0"/>
              <a:t>Vrhovi mnogokuta – </a:t>
            </a:r>
            <a:r>
              <a:rPr lang="hr-HR" dirty="0" smtClean="0"/>
              <a:t>točke: 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Stranice mnogokuta – </a:t>
            </a:r>
            <a:r>
              <a:rPr lang="hr-HR" dirty="0" smtClean="0"/>
              <a:t>dužine: </a:t>
            </a:r>
            <a:endParaRPr lang="hr-HR" dirty="0" smtClean="0"/>
          </a:p>
        </p:txBody>
      </p:sp>
      <p:sp>
        <p:nvSpPr>
          <p:cNvPr id="3" name="Akcijski gumb: Prilagođeno 2">
            <a:hlinkClick r:id="" action="ppaction://noaction" highlightClick="1"/>
          </p:cNvPr>
          <p:cNvSpPr/>
          <p:nvPr/>
        </p:nvSpPr>
        <p:spPr>
          <a:xfrm>
            <a:off x="7452320" y="6309320"/>
            <a:ext cx="1691680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23813"/>
            <a:ext cx="4254571" cy="2985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126258" y="5373216"/>
            <a:ext cx="75608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900" dirty="0">
                <a:latin typeface="+mj-lt"/>
              </a:rPr>
              <a:t>Susjedne stranice – imaju zajedničku točku</a:t>
            </a:r>
          </a:p>
          <a:p>
            <a:r>
              <a:rPr lang="hr-HR" sz="2900" dirty="0">
                <a:latin typeface="+mj-lt"/>
              </a:rPr>
              <a:t>Susjedni vrhovi – pripadaju istoj stranici </a:t>
            </a:r>
          </a:p>
        </p:txBody>
      </p:sp>
    </p:spTree>
    <p:extLst>
      <p:ext uri="{BB962C8B-B14F-4D97-AF65-F5344CB8AC3E}">
        <p14:creationId xmlns:p14="http://schemas.microsoft.com/office/powerpoint/2010/main" val="21920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3. </a:t>
            </a:r>
            <a:r>
              <a:rPr lang="pl-PL" dirty="0"/>
              <a:t>Koji je od sljedećih likova mnogokut?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84784"/>
            <a:ext cx="907215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452320" y="6309320"/>
            <a:ext cx="1691680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292820" y="4150280"/>
            <a:ext cx="21602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500" dirty="0">
                <a:latin typeface="+mj-lt"/>
              </a:rPr>
              <a:t>NE, jer je jedna linija zakrivljena</a:t>
            </a:r>
            <a:endParaRPr lang="hr-HR" sz="2500" dirty="0">
              <a:latin typeface="+mj-lt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483768" y="4172790"/>
            <a:ext cx="20517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 smtClean="0">
                <a:latin typeface="+mj-lt"/>
              </a:rPr>
              <a:t>NE</a:t>
            </a:r>
            <a:r>
              <a:rPr lang="hr-HR" sz="2500" dirty="0">
                <a:latin typeface="+mj-lt"/>
              </a:rPr>
              <a:t>, jer nije zatvoren</a:t>
            </a:r>
            <a:endParaRPr lang="hr-HR" sz="2500" dirty="0">
              <a:latin typeface="+mj-lt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364088" y="4553353"/>
            <a:ext cx="62869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500" dirty="0">
                <a:latin typeface="+mj-lt"/>
              </a:rPr>
              <a:t>DA</a:t>
            </a:r>
            <a:endParaRPr lang="hr-HR" sz="2500" dirty="0">
              <a:latin typeface="+mj-lt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7983811" y="4403576"/>
            <a:ext cx="62869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500" dirty="0">
                <a:latin typeface="+mj-lt"/>
              </a:rPr>
              <a:t>DA</a:t>
            </a:r>
            <a:endParaRPr lang="hr-H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48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/>
              <a:t>Nacrtaj i označi vrhove, duljine stranica i veličine kutova</a:t>
            </a:r>
            <a:r>
              <a:rPr lang="hr-HR" dirty="0" smtClean="0"/>
              <a:t>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</a:t>
            </a:r>
            <a:r>
              <a:rPr lang="hr-HR" dirty="0" smtClean="0"/>
              <a:t>trokuta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četverokuta</a:t>
            </a:r>
          </a:p>
        </p:txBody>
      </p:sp>
    </p:spTree>
    <p:extLst>
      <p:ext uri="{BB962C8B-B14F-4D97-AF65-F5344CB8AC3E}">
        <p14:creationId xmlns:p14="http://schemas.microsoft.com/office/powerpoint/2010/main" val="41860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/>
              <a:t>Nacrtaj i označi vrhove, duljine stranica i veličine kutova</a:t>
            </a:r>
            <a:r>
              <a:rPr lang="hr-HR" dirty="0" smtClean="0"/>
              <a:t>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c) peterokuta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d) šesterokuta.</a:t>
            </a:r>
          </a:p>
        </p:txBody>
      </p:sp>
    </p:spTree>
    <p:extLst>
      <p:ext uri="{BB962C8B-B14F-4D97-AF65-F5344CB8AC3E}">
        <p14:creationId xmlns:p14="http://schemas.microsoft.com/office/powerpoint/2010/main" val="3736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2. </a:t>
            </a:r>
            <a:r>
              <a:rPr lang="hr-HR" dirty="0"/>
              <a:t>Na crtu zapiši koji je mnogokut na slici.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392488" cy="219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958" y="4077072"/>
            <a:ext cx="4608512" cy="231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4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 zeleno_žuto logo">
  <a:themeElements>
    <a:clrScheme name="alfa zeleno žuto">
      <a:dk1>
        <a:srgbClr val="181818"/>
      </a:dk1>
      <a:lt1>
        <a:srgbClr val="F8F8F8"/>
      </a:lt1>
      <a:dk2>
        <a:srgbClr val="005828"/>
      </a:dk2>
      <a:lt2>
        <a:srgbClr val="F8F8F8"/>
      </a:lt2>
      <a:accent1>
        <a:srgbClr val="005828"/>
      </a:accent1>
      <a:accent2>
        <a:srgbClr val="DBE5B5"/>
      </a:accent2>
      <a:accent3>
        <a:srgbClr val="FF0000"/>
      </a:accent3>
      <a:accent4>
        <a:srgbClr val="005828"/>
      </a:accent4>
      <a:accent5>
        <a:srgbClr val="92D05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 zeleno_žuto logo</Template>
  <TotalTime>100</TotalTime>
  <Words>204</Words>
  <Application>Microsoft Office PowerPoint</Application>
  <PresentationFormat>Prikaz na zaslonu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alfa zeleno_žuto logo</vt:lpstr>
      <vt:lpstr>Mnogokut</vt:lpstr>
      <vt:lpstr>Primjer 1. Za svaki nacrtani geometrijski lik napiši njegov naziv te koliko kutova, stranica i vrhova ima.</vt:lpstr>
      <vt:lpstr>PowerPointova prezentacija</vt:lpstr>
      <vt:lpstr>UPAMTI</vt:lpstr>
      <vt:lpstr>Primjer 2. Nacrtaj sedmerokut i označi mu vrhove i stranice.</vt:lpstr>
      <vt:lpstr>Primjer 3. Koji je od sljedećih likova mnogokut?</vt:lpstr>
      <vt:lpstr>1. Nacrtaj i označi vrhove, duljine stranica i veličine kutova: </vt:lpstr>
      <vt:lpstr>1. Nacrtaj i označi vrhove, duljine stranica i veličine kutova: </vt:lpstr>
      <vt:lpstr>2. Na crtu zapiši koji je mnogokut na slici.</vt:lpstr>
      <vt:lpstr>3. Koji je od nacrtanih likova mnogokut?</vt:lpstr>
      <vt:lpstr>4. Izaberi riječi iz oblačića i dopuni rečenice.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Mnogokut</dc:title>
  <dc:creator>Marija</dc:creator>
  <cp:lastModifiedBy>Marija</cp:lastModifiedBy>
  <cp:revision>30</cp:revision>
  <dcterms:created xsi:type="dcterms:W3CDTF">2014-01-21T09:53:25Z</dcterms:created>
  <dcterms:modified xsi:type="dcterms:W3CDTF">2015-02-02T12:36:23Z</dcterms:modified>
</cp:coreProperties>
</file>