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7" r:id="rId2"/>
    <p:sldId id="260" r:id="rId3"/>
    <p:sldId id="259" r:id="rId4"/>
    <p:sldId id="262" r:id="rId5"/>
    <p:sldId id="264" r:id="rId6"/>
    <p:sldId id="268" r:id="rId7"/>
    <p:sldId id="265" r:id="rId8"/>
    <p:sldId id="266" r:id="rId9"/>
    <p:sldId id="261" r:id="rId10"/>
    <p:sldId id="258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0" autoAdjust="0"/>
    <p:restoredTop sz="94660"/>
  </p:normalViewPr>
  <p:slideViewPr>
    <p:cSldViewPr>
      <p:cViewPr varScale="1">
        <p:scale>
          <a:sx n="69" d="100"/>
          <a:sy n="69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4B385-956C-4008-878E-6A01A92FD707}" type="datetimeFigureOut">
              <a:rPr lang="sr-Latn-CS" smtClean="0"/>
              <a:t>30.9.2015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27F693-1A5E-40AB-9C69-FAD54929FD0F}" type="slidenum">
              <a:rPr lang="hr-HR" smtClean="0"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57950" y="5643578"/>
            <a:ext cx="2571768" cy="1214422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Ana Škrtić i                Marija Štefanac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GORNJI VELEMERIĆ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7786742" cy="5286388"/>
          </a:xfrm>
        </p:spPr>
        <p:txBody>
          <a:bodyPr>
            <a:normAutofit/>
          </a:bodyPr>
          <a:lstStyle/>
          <a:p>
            <a:r>
              <a:rPr lang="hr-HR" b="1" dirty="0" smtClean="0"/>
              <a:t>Brijeg Martinšćak visok je 346 m.</a:t>
            </a:r>
          </a:p>
          <a:p>
            <a:r>
              <a:rPr lang="hr-HR" b="1" dirty="0" smtClean="0"/>
              <a:t>Prva crkva na Martinšćaku građena je u 10.st. a tada je bila jedina u ovome kraju. Današnja crkva sagrađena je 1936.</a:t>
            </a:r>
          </a:p>
          <a:p>
            <a:r>
              <a:rPr lang="hr-HR" b="1" dirty="0" smtClean="0"/>
              <a:t>Prema legendi na tom brijegu zakopan je posljednji hrvatski kralj Petar Svačić.</a:t>
            </a:r>
            <a:endParaRPr lang="hr-H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5786" y="2571744"/>
            <a:ext cx="7901014" cy="3524256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 </a:t>
            </a:r>
            <a:r>
              <a:rPr lang="hr-HR" sz="6600" dirty="0" smtClean="0"/>
              <a:t>HVALA NA PAŽNJI!</a:t>
            </a:r>
          </a:p>
          <a:p>
            <a:pPr algn="ctr">
              <a:buNone/>
            </a:pPr>
            <a:r>
              <a:rPr lang="hr-HR" sz="6600" dirty="0" smtClean="0">
                <a:sym typeface="Wingdings" pitchFamily="2" charset="2"/>
              </a:rPr>
              <a:t></a:t>
            </a:r>
            <a:endParaRPr lang="hr-HR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3477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42844" y="642938"/>
            <a:ext cx="8086756" cy="57864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Gornji Velemerić je naselje u Republici Hrvatskoj u sastavu Općine Barilović.</a:t>
            </a:r>
          </a:p>
        </p:txBody>
      </p:sp>
      <p:pic>
        <p:nvPicPr>
          <p:cNvPr id="11" name="Picture 10" descr="gornji velemerić 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8295049" cy="430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STANOVNIŠTVO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928671"/>
            <a:ext cx="8072494" cy="5429268"/>
          </a:xfrm>
        </p:spPr>
        <p:txBody>
          <a:bodyPr/>
          <a:lstStyle/>
          <a:p>
            <a:r>
              <a:rPr lang="hr-HR" dirty="0" smtClean="0"/>
              <a:t>Gornji Velemerić danas broji oko 103 stanovnika, a 50-ih godina brojio ih je oko 246.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dij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071678"/>
            <a:ext cx="5711400" cy="441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/>
          <a:lstStyle/>
          <a:p>
            <a:r>
              <a:rPr lang="hr-HR" dirty="0" smtClean="0"/>
              <a:t>Danas su mladi zaokupljeni modernom tehnologijom, dok su se u vrijeme kad su još naše prabake bile mlade zabavljali na raznim seoskim balovima.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3" descr="biografij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8125544" cy="416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 dan sv. Ivana palio se </a:t>
            </a:r>
            <a:r>
              <a:rPr lang="hr-HR" i="1" dirty="0" smtClean="0"/>
              <a:t>ivanjski kris, </a:t>
            </a:r>
            <a:r>
              <a:rPr lang="hr-HR" dirty="0" smtClean="0"/>
              <a:t>pjevalo se, a mladići i djevojke ostajali su do zore.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Na dan sv. Jure Zelenog dečki su išli selom i nosili zelene grane.</a:t>
            </a:r>
          </a:p>
          <a:p>
            <a:r>
              <a:rPr lang="hr-HR" dirty="0" smtClean="0"/>
              <a:t> Na dan Svih svetih, kad bi pao mrak, muškarci bi odlazili do crkve i uz vatru dugo u noć zvonili. Ovaj se običaj štuje i danas samo što se umjesto povlačenja užeta  za zvonjavu  zvona uključuju elektronski.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3" descr="ivanjski k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3075254" cy="230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268760"/>
            <a:ext cx="8349928" cy="5386040"/>
          </a:xfrm>
        </p:spPr>
        <p:txBody>
          <a:bodyPr>
            <a:normAutofit/>
          </a:bodyPr>
          <a:lstStyle/>
          <a:p>
            <a:r>
              <a:rPr lang="hr-HR" dirty="0" smtClean="0"/>
              <a:t>Gazda kuće ulazi u kuću sa svijećom u ruci i pozdravlja  ostale ukućane sa: </a:t>
            </a:r>
            <a:r>
              <a:rPr lang="hr-HR" i="1" dirty="0" smtClean="0"/>
              <a:t>Hvaljen Isus i Marija</a:t>
            </a:r>
          </a:p>
          <a:p>
            <a:pPr marL="0" indent="0">
              <a:buNone/>
            </a:pPr>
            <a:r>
              <a:rPr lang="hr-HR" i="1" dirty="0" smtClean="0"/>
              <a:t>                                     sve tusto i veselo  </a:t>
            </a:r>
          </a:p>
          <a:p>
            <a:pPr marL="0" indent="0">
              <a:buNone/>
            </a:pPr>
            <a:r>
              <a:rPr lang="hr-HR" i="1" dirty="0" smtClean="0"/>
              <a:t>                                     zdravo </a:t>
            </a:r>
            <a:r>
              <a:rPr lang="hr-HR" i="1" dirty="0"/>
              <a:t>i </a:t>
            </a:r>
            <a:r>
              <a:rPr lang="hr-HR" i="1" dirty="0" smtClean="0"/>
              <a:t>debelo,</a:t>
            </a:r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i="1" dirty="0" smtClean="0"/>
              <a:t>                                    mlado se trojčilo</a:t>
            </a:r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i="1" dirty="0" smtClean="0"/>
              <a:t>                                    staro se dvojčilo </a:t>
            </a:r>
          </a:p>
          <a:p>
            <a:pPr marL="0" indent="0">
              <a:buNone/>
            </a:pPr>
            <a:r>
              <a:rPr lang="hr-HR" i="1"/>
              <a:t> </a:t>
            </a:r>
            <a:r>
              <a:rPr lang="hr-HR" i="1" smtClean="0"/>
              <a:t>                                    </a:t>
            </a:r>
            <a:r>
              <a:rPr lang="hr-HR" i="1" smtClean="0"/>
              <a:t>k´o </a:t>
            </a:r>
            <a:r>
              <a:rPr lang="hr-HR" i="1" dirty="0" smtClean="0"/>
              <a:t>na sam Bog </a:t>
            </a:r>
            <a:r>
              <a:rPr lang="hr-HR" i="1" dirty="0" err="1" smtClean="0"/>
              <a:t>Bož</a:t>
            </a:r>
            <a:r>
              <a:rPr lang="hr-HR" i="1" dirty="0"/>
              <a:t>´</a:t>
            </a:r>
            <a:r>
              <a:rPr lang="hr-HR" i="1" dirty="0" smtClean="0"/>
              <a:t>ć</a:t>
            </a:r>
            <a:r>
              <a:rPr lang="hr-HR" i="1" dirty="0" smtClean="0"/>
              <a:t>! </a:t>
            </a:r>
            <a:endParaRPr lang="hr-HR" i="1" dirty="0"/>
          </a:p>
          <a:p>
            <a:pPr marL="0" indent="0">
              <a:buNone/>
            </a:pPr>
            <a:r>
              <a:rPr lang="hr-HR" i="1" dirty="0" smtClean="0"/>
              <a:t>.    </a:t>
            </a:r>
          </a:p>
          <a:p>
            <a:r>
              <a:rPr lang="hr-HR" dirty="0" smtClean="0"/>
              <a:t>Ovaj običaj </a:t>
            </a:r>
            <a:r>
              <a:rPr lang="hr-HR" dirty="0"/>
              <a:t>unošenja Božića u kuću </a:t>
            </a:r>
            <a:r>
              <a:rPr lang="hr-HR" dirty="0" smtClean="0"/>
              <a:t>u </a:t>
            </a:r>
            <a:r>
              <a:rPr lang="hr-HR" dirty="0"/>
              <a:t>našoj </a:t>
            </a:r>
            <a:r>
              <a:rPr lang="hr-HR" dirty="0" smtClean="0"/>
              <a:t>je obitelji </a:t>
            </a:r>
            <a:r>
              <a:rPr lang="hr-HR" dirty="0"/>
              <a:t>ostao do današnjih </a:t>
            </a:r>
            <a:r>
              <a:rPr lang="hr-HR" dirty="0" smtClean="0"/>
              <a:t>dana. 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OBIČAJ UNOŠENJA BOŽIĆA U KUĆU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688320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/>
          <a:lstStyle/>
          <a:p>
            <a:r>
              <a:rPr lang="hr-HR" dirty="0" smtClean="0"/>
              <a:t>OPG Polović bavi se uzgajanjem i prerađivanjem lavande.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OPG POLOVIĆ</a:t>
            </a:r>
            <a:endParaRPr lang="hr-HR" dirty="0"/>
          </a:p>
        </p:txBody>
      </p:sp>
      <p:pic>
        <p:nvPicPr>
          <p:cNvPr id="4" name="Picture 3" descr="polović lava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00037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roizvodi od lav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89710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Obrt za javni prijevoz osoba i stvari u unutarnjem i međunarodnom cestovnom prometu.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/>
              <a:t>VEL-TOURS</a:t>
            </a:r>
            <a:endParaRPr lang="hr-HR" sz="4400" dirty="0"/>
          </a:p>
        </p:txBody>
      </p:sp>
      <p:pic>
        <p:nvPicPr>
          <p:cNvPr id="4" name="Picture 3" descr="vel tou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643182"/>
            <a:ext cx="811997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357322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Gornji Velemerić zovu Martišćak. Ime je dobio  po brdu Martinšćak na kojem je smještena prekrasna crkvica sv. Martina.</a:t>
            </a:r>
            <a:endParaRPr lang="hr-H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algn="ctr"/>
            <a:r>
              <a:rPr lang="hr-HR" dirty="0" smtClean="0"/>
              <a:t>MARTINŠĆAK</a:t>
            </a:r>
            <a:endParaRPr lang="hr-HR" dirty="0"/>
          </a:p>
        </p:txBody>
      </p:sp>
      <p:pic>
        <p:nvPicPr>
          <p:cNvPr id="6" name="Picture 5" descr="martinšćak 2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20" y="2285969"/>
            <a:ext cx="3214729" cy="428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314</TotalTime>
  <Words>304</Words>
  <Application>Microsoft Office PowerPoint</Application>
  <PresentationFormat>Prikaz na zaslonu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Paper</vt:lpstr>
      <vt:lpstr>GORNJI VELEMERIĆ</vt:lpstr>
      <vt:lpstr>  </vt:lpstr>
      <vt:lpstr>                                                                      STANOVNIŠTVO </vt:lpstr>
      <vt:lpstr>  </vt:lpstr>
      <vt:lpstr>  </vt:lpstr>
      <vt:lpstr>OBIČAJ UNOŠENJA BOŽIĆA U KUĆU</vt:lpstr>
      <vt:lpstr>OPG POLOVIĆ</vt:lpstr>
      <vt:lpstr>VEL-TOURS</vt:lpstr>
      <vt:lpstr>MARTINŠĆAK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KULTURNA BAŠTINA U MOJEM KRAJU</dc:title>
  <dc:creator>Štefanac</dc:creator>
  <cp:lastModifiedBy>Mirjana</cp:lastModifiedBy>
  <cp:revision>33</cp:revision>
  <dcterms:created xsi:type="dcterms:W3CDTF">2015-09-26T12:31:55Z</dcterms:created>
  <dcterms:modified xsi:type="dcterms:W3CDTF">2015-09-30T08:31:40Z</dcterms:modified>
</cp:coreProperties>
</file>