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DE36A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5" d="100"/>
          <a:sy n="115" d="100"/>
        </p:scale>
        <p:origin x="-152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50C9-D031-46F3-8214-F366812EB3D0}" type="datetimeFigureOut">
              <a:rPr lang="sr-Latn-CS" smtClean="0"/>
              <a:pPr/>
              <a:t>30.9.2015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E964-861A-4BF9-980D-51F209B7A83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50C9-D031-46F3-8214-F366812EB3D0}" type="datetimeFigureOut">
              <a:rPr lang="sr-Latn-CS" smtClean="0"/>
              <a:pPr/>
              <a:t>30.9.2015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E964-861A-4BF9-980D-51F209B7A83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50C9-D031-46F3-8214-F366812EB3D0}" type="datetimeFigureOut">
              <a:rPr lang="sr-Latn-CS" smtClean="0"/>
              <a:pPr/>
              <a:t>30.9.2015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E964-861A-4BF9-980D-51F209B7A83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50C9-D031-46F3-8214-F366812EB3D0}" type="datetimeFigureOut">
              <a:rPr lang="sr-Latn-CS" smtClean="0"/>
              <a:pPr/>
              <a:t>30.9.2015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E964-861A-4BF9-980D-51F209B7A83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50C9-D031-46F3-8214-F366812EB3D0}" type="datetimeFigureOut">
              <a:rPr lang="sr-Latn-CS" smtClean="0"/>
              <a:pPr/>
              <a:t>30.9.2015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E964-861A-4BF9-980D-51F209B7A83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50C9-D031-46F3-8214-F366812EB3D0}" type="datetimeFigureOut">
              <a:rPr lang="sr-Latn-CS" smtClean="0"/>
              <a:pPr/>
              <a:t>30.9.2015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E964-861A-4BF9-980D-51F209B7A83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50C9-D031-46F3-8214-F366812EB3D0}" type="datetimeFigureOut">
              <a:rPr lang="sr-Latn-CS" smtClean="0"/>
              <a:pPr/>
              <a:t>30.9.2015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E964-861A-4BF9-980D-51F209B7A83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50C9-D031-46F3-8214-F366812EB3D0}" type="datetimeFigureOut">
              <a:rPr lang="sr-Latn-CS" smtClean="0"/>
              <a:pPr/>
              <a:t>30.9.2015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E964-861A-4BF9-980D-51F209B7A83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50C9-D031-46F3-8214-F366812EB3D0}" type="datetimeFigureOut">
              <a:rPr lang="sr-Latn-CS" smtClean="0"/>
              <a:pPr/>
              <a:t>30.9.2015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E964-861A-4BF9-980D-51F209B7A83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50C9-D031-46F3-8214-F366812EB3D0}" type="datetimeFigureOut">
              <a:rPr lang="sr-Latn-CS" smtClean="0"/>
              <a:pPr/>
              <a:t>30.9.2015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E964-861A-4BF9-980D-51F209B7A83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750C9-D031-46F3-8214-F366812EB3D0}" type="datetimeFigureOut">
              <a:rPr lang="sr-Latn-CS" smtClean="0"/>
              <a:pPr/>
              <a:t>30.9.2015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D1E964-861A-4BF9-980D-51F209B7A830}" type="slidenum">
              <a:rPr lang="hr-HR" smtClean="0"/>
              <a:pPr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hr-H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hr-H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9750C9-D031-46F3-8214-F366812EB3D0}" type="datetimeFigureOut">
              <a:rPr lang="sr-Latn-CS" smtClean="0"/>
              <a:pPr/>
              <a:t>30.9.2015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D1E964-861A-4BF9-980D-51F209B7A830}" type="slidenum">
              <a:rPr lang="hr-HR" smtClean="0"/>
              <a:pPr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hr-HR" sz="6000" b="1" dirty="0" smtClean="0">
                <a:ln w="19050">
                  <a:solidFill>
                    <a:srgbClr val="FFFF00"/>
                  </a:solidFill>
                  <a:prstDash val="solid"/>
                </a:ln>
                <a:solidFill>
                  <a:schemeClr val="accent6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Ponos moga kraja</a:t>
            </a:r>
            <a:endParaRPr lang="hr-HR" sz="6000" b="1" dirty="0">
              <a:ln w="19050">
                <a:solidFill>
                  <a:srgbClr val="FFFF00"/>
                </a:solidFill>
                <a:prstDash val="solid"/>
              </a:ln>
              <a:solidFill>
                <a:schemeClr val="accent6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dirty="0" smtClean="0">
                <a:ln w="18000">
                  <a:solidFill>
                    <a:schemeClr val="tx2"/>
                  </a:solidFill>
                  <a:prstDash val="solid"/>
                  <a:miter lim="800000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Stari mlin</a:t>
            </a:r>
            <a:endParaRPr lang="hr-HR" b="1" dirty="0">
              <a:ln w="18000">
                <a:solidFill>
                  <a:schemeClr val="tx2"/>
                </a:solidFill>
                <a:prstDash val="solid"/>
                <a:miter lim="800000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b="1" spc="200" dirty="0" smtClean="0">
                <a:ln w="29210">
                  <a:solidFill>
                    <a:schemeClr val="bg1"/>
                  </a:solidFill>
                </a:ln>
                <a:solidFill>
                  <a:srgbClr val="DE36A6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Obitelj Bišćan</a:t>
            </a:r>
            <a:endParaRPr lang="hr-HR" b="1" spc="200" dirty="0">
              <a:ln w="29210">
                <a:solidFill>
                  <a:schemeClr val="bg1"/>
                </a:solidFill>
              </a:ln>
              <a:solidFill>
                <a:srgbClr val="DE36A6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  <a:innerShdw blurRad="50800" dist="50800" dir="8100000">
                  <a:srgbClr val="7D7D7D">
                    <a:alpha val="73000"/>
                  </a:srgbClr>
                </a:inn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71670" y="2285992"/>
            <a:ext cx="50006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200" dirty="0" smtClean="0"/>
              <a:t>Obitelj Bišćan bavi se građevinarstvom. Trenutno zapošljava oko stotinu ljudi i jedni su od najpoznatijih obrtnika u općini Barilović.</a:t>
            </a:r>
            <a:endParaRPr lang="hr-HR" sz="3200" dirty="0"/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C00000"/>
                </a:solidFill>
              </a:rPr>
              <a:t>OPG Bosiljevac</a:t>
            </a:r>
            <a:endParaRPr lang="hr-HR" dirty="0">
              <a:solidFill>
                <a:srgbClr val="C000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42844" y="1142984"/>
            <a:ext cx="3400420" cy="4186254"/>
          </a:xfrm>
        </p:spPr>
        <p:txBody>
          <a:bodyPr/>
          <a:lstStyle/>
          <a:p>
            <a:r>
              <a:rPr lang="hr-HR" dirty="0" smtClean="0">
                <a:solidFill>
                  <a:schemeClr val="bg1">
                    <a:lumMod val="95000"/>
                  </a:schemeClr>
                </a:solidFill>
              </a:rPr>
              <a:t>OPG Bosiljevac bave se uzgojem malina, jagoda i trešanja.</a:t>
            </a:r>
            <a:endParaRPr lang="hr-HR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Jesenji plodovi</a:t>
            </a:r>
            <a:endParaRPr lang="hr-HR" dirty="0"/>
          </a:p>
        </p:txBody>
      </p:sp>
      <p:pic>
        <p:nvPicPr>
          <p:cNvPr id="4" name="Content Placeholder 3" descr="IMG_20150926_15544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57158" y="500042"/>
            <a:ext cx="1768674" cy="2358232"/>
          </a:xfrm>
        </p:spPr>
      </p:pic>
      <p:pic>
        <p:nvPicPr>
          <p:cNvPr id="7" name="Picture 6" descr="IMG_20150926_16042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47594" y="4095754"/>
            <a:ext cx="2476516" cy="1857388"/>
          </a:xfrm>
          <a:prstGeom prst="rect">
            <a:avLst/>
          </a:prstGeom>
        </p:spPr>
      </p:pic>
      <p:pic>
        <p:nvPicPr>
          <p:cNvPr id="8" name="Picture 7" descr="IMG_20150926_16045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858020" y="785790"/>
            <a:ext cx="2285984" cy="1714488"/>
          </a:xfrm>
          <a:prstGeom prst="rect">
            <a:avLst/>
          </a:prstGeom>
        </p:spPr>
      </p:pic>
      <p:pic>
        <p:nvPicPr>
          <p:cNvPr id="9" name="Picture 8" descr="IMG_20150926_1603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400000">
            <a:off x="6768718" y="4018364"/>
            <a:ext cx="2428892" cy="1821668"/>
          </a:xfrm>
          <a:prstGeom prst="rect">
            <a:avLst/>
          </a:prstGeom>
        </p:spPr>
      </p:pic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rgbClr val="FF0000"/>
                </a:solidFill>
              </a:rPr>
              <a:t>Kud Vinčica Belajske Poljice</a:t>
            </a:r>
            <a:endParaRPr lang="hr-HR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8926" y="1357298"/>
            <a:ext cx="3328982" cy="4697427"/>
          </a:xfrm>
        </p:spPr>
        <p:txBody>
          <a:bodyPr>
            <a:normAutofit/>
          </a:bodyPr>
          <a:lstStyle/>
          <a:p>
            <a:r>
              <a:rPr lang="hr-HR" sz="2800" dirty="0" smtClean="0">
                <a:solidFill>
                  <a:schemeClr val="accent6">
                    <a:lumMod val="75000"/>
                  </a:schemeClr>
                </a:solidFill>
              </a:rPr>
              <a:t>Osnovan je 1995. god.</a:t>
            </a:r>
            <a:r>
              <a:rPr lang="hr-HR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r-HR" sz="2800" dirty="0" smtClean="0">
                <a:solidFill>
                  <a:schemeClr val="accent6">
                    <a:lumMod val="75000"/>
                  </a:schemeClr>
                </a:solidFill>
              </a:rPr>
              <a:t>s </a:t>
            </a:r>
            <a:r>
              <a:rPr lang="hr-HR" sz="2800" dirty="0">
                <a:solidFill>
                  <a:schemeClr val="accent6">
                    <a:lumMod val="75000"/>
                  </a:schemeClr>
                </a:solidFill>
              </a:rPr>
              <a:t>ciljem da istražuje, prikuplja i prezentira folklornu baštinu svoga kraja</a:t>
            </a:r>
            <a:r>
              <a:rPr lang="hr-HR" sz="2800" dirty="0" smtClean="0">
                <a:solidFill>
                  <a:schemeClr val="accent6">
                    <a:lumMod val="75000"/>
                  </a:schemeClr>
                </a:solidFill>
              </a:rPr>
              <a:t>.</a:t>
            </a:r>
            <a:endParaRPr lang="hr-HR" sz="2800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hr-HR" sz="2800" dirty="0" smtClean="0">
                <a:solidFill>
                  <a:schemeClr val="accent6">
                    <a:lumMod val="75000"/>
                  </a:schemeClr>
                </a:solidFill>
              </a:rPr>
              <a:t>Sastoji se od dvije sekcije, odrasle i dječje.</a:t>
            </a: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9000" r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5720" y="2143116"/>
            <a:ext cx="8229600" cy="1143000"/>
          </a:xfrm>
        </p:spPr>
        <p:txBody>
          <a:bodyPr>
            <a:normAutofit/>
          </a:bodyPr>
          <a:lstStyle/>
          <a:p>
            <a:r>
              <a:rPr lang="hr-HR" sz="6000" dirty="0" smtClean="0">
                <a:solidFill>
                  <a:schemeClr val="bg1"/>
                </a:solidFill>
              </a:rPr>
              <a:t>DVD Belajske Poljice</a:t>
            </a:r>
            <a:endParaRPr lang="hr-HR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Crkva Sv. Ane na Belaju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bg1">
                    <a:lumMod val="85000"/>
                  </a:schemeClr>
                </a:solidFill>
              </a:rPr>
              <a:t>Crkva Sv. Ane poznata je po spomeniku žrtava poginulih u Domovinskom ratu.</a:t>
            </a:r>
            <a:endParaRPr lang="hr-HR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00958" y="5715016"/>
            <a:ext cx="16430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400" dirty="0" smtClean="0">
                <a:solidFill>
                  <a:schemeClr val="bg1"/>
                </a:solidFill>
              </a:rPr>
              <a:t>Ana Brozić</a:t>
            </a:r>
          </a:p>
          <a:p>
            <a:r>
              <a:rPr lang="hr-HR" sz="1400" dirty="0" smtClean="0">
                <a:solidFill>
                  <a:schemeClr val="bg1"/>
                </a:solidFill>
              </a:rPr>
              <a:t>Dorotea Dobrinić</a:t>
            </a:r>
          </a:p>
          <a:p>
            <a:r>
              <a:rPr lang="hr-HR" sz="1400" dirty="0" smtClean="0">
                <a:solidFill>
                  <a:schemeClr val="bg1"/>
                </a:solidFill>
              </a:rPr>
              <a:t>Anamarija Bukovac</a:t>
            </a:r>
          </a:p>
          <a:p>
            <a:r>
              <a:rPr lang="hr-HR" sz="1400" dirty="0" smtClean="0">
                <a:solidFill>
                  <a:schemeClr val="bg1"/>
                </a:solidFill>
              </a:rPr>
              <a:t>Petra Banjavčić</a:t>
            </a:r>
            <a:endParaRPr lang="hr-HR" sz="1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heel spokes="8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107</Words>
  <Application>Microsoft Office PowerPoint</Application>
  <PresentationFormat>On-screen Show (4:3)</PresentationFormat>
  <Paragraphs>17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Ponos moga kraja</vt:lpstr>
      <vt:lpstr>Stari mlin</vt:lpstr>
      <vt:lpstr>Obitelj Bišćan</vt:lpstr>
      <vt:lpstr>OPG Bosiljevac</vt:lpstr>
      <vt:lpstr>Jesenji plodovi</vt:lpstr>
      <vt:lpstr>Kud Vinčica Belajske Poljice</vt:lpstr>
      <vt:lpstr>DVD Belajske Poljice</vt:lpstr>
      <vt:lpstr>Crkva Sv. Ane na Belaju</vt:lpstr>
      <vt:lpstr>Slide 9</vt:lpstr>
    </vt:vector>
  </TitlesOfParts>
  <Company>SnipeR's Redemption Network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Jesen u mome kraju</dc:title>
  <dc:creator>Brozic</dc:creator>
  <cp:lastModifiedBy>Brozic</cp:lastModifiedBy>
  <cp:revision>16</cp:revision>
  <dcterms:created xsi:type="dcterms:W3CDTF">2015-09-26T14:19:46Z</dcterms:created>
  <dcterms:modified xsi:type="dcterms:W3CDTF">2015-09-30T16:23:34Z</dcterms:modified>
</cp:coreProperties>
</file>