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54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20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4016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926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6558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16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27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29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15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93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659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31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85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84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89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33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9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etTzsUIJO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MÜNCHEN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Ana Škrtić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64" y="905676"/>
            <a:ext cx="10059272" cy="2024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30" y="3309869"/>
            <a:ext cx="2524959" cy="3167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762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788553"/>
            <a:ext cx="7693089" cy="5108692"/>
          </a:xfrm>
        </p:spPr>
      </p:pic>
    </p:spTree>
    <p:extLst>
      <p:ext uri="{BB962C8B-B14F-4D97-AF65-F5344CB8AC3E}">
        <p14:creationId xmlns:p14="http://schemas.microsoft.com/office/powerpoint/2010/main" val="2685397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Über M</a:t>
            </a:r>
            <a:r>
              <a:rPr lang="hr-HR" sz="2800" dirty="0" smtClean="0"/>
              <a:t>Ü</a:t>
            </a:r>
            <a:r>
              <a:rPr lang="hr-HR" dirty="0" smtClean="0"/>
              <a:t>nchen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52600"/>
            <a:ext cx="8915400" cy="4158622"/>
          </a:xfrm>
        </p:spPr>
        <p:txBody>
          <a:bodyPr/>
          <a:lstStyle/>
          <a:p>
            <a:r>
              <a:rPr lang="hr-HR" dirty="0" smtClean="0"/>
              <a:t>Es ist die </a:t>
            </a:r>
            <a:r>
              <a:rPr lang="hr-HR" dirty="0"/>
              <a:t>Hauptstadt von </a:t>
            </a:r>
            <a:r>
              <a:rPr lang="hr-HR" dirty="0" smtClean="0"/>
              <a:t>Bayern</a:t>
            </a:r>
            <a:r>
              <a:rPr lang="hr-HR" dirty="0" smtClean="0"/>
              <a:t>.</a:t>
            </a:r>
          </a:p>
          <a:p>
            <a:r>
              <a:rPr lang="hr-HR" dirty="0" smtClean="0"/>
              <a:t>Es hat 1,4 millionen Einwohnen</a:t>
            </a:r>
            <a:endParaRPr lang="hr-HR" dirty="0" smtClean="0"/>
          </a:p>
          <a:p>
            <a:r>
              <a:rPr lang="de-DE" dirty="0"/>
              <a:t>die Bevölkerung ist die drittgrößte Stadt in </a:t>
            </a:r>
            <a:r>
              <a:rPr lang="de-DE" dirty="0" smtClean="0"/>
              <a:t>Deutschland</a:t>
            </a:r>
            <a:endParaRPr lang="hr-HR" dirty="0" smtClean="0"/>
          </a:p>
          <a:p>
            <a:r>
              <a:rPr lang="de-DE" dirty="0"/>
              <a:t>einer der wichtigsten wirtschaftlichen, kulturellen und Verkehrszentrum des </a:t>
            </a:r>
            <a:r>
              <a:rPr lang="de-DE" dirty="0" smtClean="0"/>
              <a:t>Landes</a:t>
            </a:r>
            <a:endParaRPr lang="hr-HR" dirty="0" smtClean="0"/>
          </a:p>
          <a:p>
            <a:r>
              <a:rPr lang="hr-HR" dirty="0"/>
              <a:t>Patron München St. </a:t>
            </a:r>
            <a:r>
              <a:rPr lang="hr-HR" dirty="0" smtClean="0"/>
              <a:t>Benno</a:t>
            </a:r>
          </a:p>
          <a:p>
            <a:r>
              <a:rPr lang="hr-HR" dirty="0"/>
              <a:t>Münchner Oktoberfest </a:t>
            </a:r>
            <a:endParaRPr lang="hr-HR" dirty="0" smtClean="0"/>
          </a:p>
          <a:p>
            <a:r>
              <a:rPr lang="hr-HR" dirty="0" smtClean="0"/>
              <a:t>FC Bayern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04023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425" y="598710"/>
            <a:ext cx="8911687" cy="1280890"/>
          </a:xfrm>
        </p:spPr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hr-HR" dirty="0" smtClean="0"/>
              <a:t>W</a:t>
            </a:r>
            <a:r>
              <a:rPr lang="de-DE" dirty="0" smtClean="0"/>
              <a:t>as </a:t>
            </a:r>
            <a:r>
              <a:rPr lang="de-DE" dirty="0"/>
              <a:t>in München zu </a:t>
            </a:r>
            <a:r>
              <a:rPr lang="de-DE" dirty="0" smtClean="0"/>
              <a:t>besuchen</a:t>
            </a:r>
            <a:r>
              <a:rPr lang="hr-HR" dirty="0" smtClean="0"/>
              <a:t>?</a:t>
            </a:r>
            <a:endParaRPr lang="de-DE" dirty="0"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0" y="2679701"/>
            <a:ext cx="6452304" cy="2341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002640" y="5276334"/>
            <a:ext cx="2669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Nymphenburg Palace</a:t>
            </a:r>
          </a:p>
        </p:txBody>
      </p:sp>
    </p:spTree>
    <p:extLst>
      <p:ext uri="{BB962C8B-B14F-4D97-AF65-F5344CB8AC3E}">
        <p14:creationId xmlns:p14="http://schemas.microsoft.com/office/powerpoint/2010/main" val="212386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13" y="943709"/>
            <a:ext cx="7494587" cy="4213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244817" y="5441434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Englischer Garten</a:t>
            </a:r>
          </a:p>
        </p:txBody>
      </p:sp>
    </p:spTree>
    <p:extLst>
      <p:ext uri="{BB962C8B-B14F-4D97-AF65-F5344CB8AC3E}">
        <p14:creationId xmlns:p14="http://schemas.microsoft.com/office/powerpoint/2010/main" val="2445027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70421"/>
            <a:ext cx="4813300" cy="3315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093237" y="4908034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Marienplatz</a:t>
            </a:r>
          </a:p>
        </p:txBody>
      </p:sp>
    </p:spTree>
    <p:extLst>
      <p:ext uri="{BB962C8B-B14F-4D97-AF65-F5344CB8AC3E}">
        <p14:creationId xmlns:p14="http://schemas.microsoft.com/office/powerpoint/2010/main" val="1941107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13" y="2236404"/>
            <a:ext cx="8915400" cy="2988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31" y="360362"/>
            <a:ext cx="4934481" cy="1785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552899" y="5962134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Allianz Arena</a:t>
            </a:r>
          </a:p>
        </p:txBody>
      </p:sp>
    </p:spTree>
    <p:extLst>
      <p:ext uri="{BB962C8B-B14F-4D97-AF65-F5344CB8AC3E}">
        <p14:creationId xmlns:p14="http://schemas.microsoft.com/office/powerpoint/2010/main" val="1647965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1586230"/>
            <a:ext cx="5326063" cy="2982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245428" y="5123934"/>
            <a:ext cx="2361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Deutsches Museum</a:t>
            </a:r>
          </a:p>
        </p:txBody>
      </p:sp>
    </p:spTree>
    <p:extLst>
      <p:ext uri="{BB962C8B-B14F-4D97-AF65-F5344CB8AC3E}">
        <p14:creationId xmlns:p14="http://schemas.microsoft.com/office/powerpoint/2010/main" val="2123681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sz="4000" dirty="0">
                <a:hlinkClick r:id="rId2"/>
              </a:rPr>
              <a:t>Hier</a:t>
            </a:r>
            <a:r>
              <a:rPr lang="de-DE" sz="4000" dirty="0"/>
              <a:t> können Sie </a:t>
            </a:r>
            <a:r>
              <a:rPr lang="de-DE" sz="4000" dirty="0" smtClean="0"/>
              <a:t>einen </a:t>
            </a:r>
            <a:r>
              <a:rPr lang="de-DE" sz="4000" dirty="0"/>
              <a:t>Kurzfilm über München zu </a:t>
            </a:r>
            <a:r>
              <a:rPr lang="de-DE" sz="4000" dirty="0" smtClean="0"/>
              <a:t>sehen</a:t>
            </a:r>
            <a:r>
              <a:rPr lang="hr-HR" sz="4000" dirty="0" smtClean="0"/>
              <a:t>!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165867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107</TotalTime>
  <Words>63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Wisp</vt:lpstr>
      <vt:lpstr>MÜNCHEN</vt:lpstr>
      <vt:lpstr>PowerPoint Presentation</vt:lpstr>
      <vt:lpstr>Über MÜnchen</vt:lpstr>
      <vt:lpstr> Was in München zu besuchen?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MüNCHEN</dc:title>
  <dc:creator>Ana</dc:creator>
  <cp:lastModifiedBy>Ana</cp:lastModifiedBy>
  <cp:revision>11</cp:revision>
  <dcterms:created xsi:type="dcterms:W3CDTF">2016-05-09T15:12:00Z</dcterms:created>
  <dcterms:modified xsi:type="dcterms:W3CDTF">2016-05-09T19:39:57Z</dcterms:modified>
</cp:coreProperties>
</file>