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18F416-A8C5-4869-9728-6D8DEAE8FDF4}" type="datetimeFigureOut">
              <a:rPr lang="sr-Latn-CS" smtClean="0"/>
              <a:t>10.5.2016.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E3AB66-FF74-47F2-A979-8BEB40DAEF9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uhrmemories.ca/ruhrnostalgia/wp-content/uploads/2013/03/Oktoberfest_pixelquelle_user_Mary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4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571480"/>
            <a:ext cx="464347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Oktoberfest in München an der Theresienwiese ist das größte Volksfest der Welt. Viele Touristen kommen aus der ganzen Welt.</a:t>
            </a:r>
            <a:r>
              <a:rPr lang="hr-HR" dirty="0" smtClean="0"/>
              <a:t> </a:t>
            </a:r>
            <a:r>
              <a:rPr lang="de-DE" dirty="0" smtClean="0"/>
              <a:t>Jedes Jahr kommt sie mehr als sechs Millionen Besucher.</a:t>
            </a:r>
            <a:endParaRPr lang="hr-HR" dirty="0"/>
          </a:p>
        </p:txBody>
      </p:sp>
      <p:sp>
        <p:nvSpPr>
          <p:cNvPr id="1026" name="AutoShape 2" descr="data:image/jpeg;base64,/9j/4AAQSkZJRgABAQAAAQABAAD/2wCEAAkGBxITEhUTExMVFRUXFx8YGRgYFx8eHhgiGB8dHxgdGhgaHSggHR4lIB4gITEhJSotLi4uHSAzODMsNygvLi0BCgoKDg0OGxAQGy8lICUtLS0tLS0tLS0tLS0tLS0tLS0tLS0tLS8tLy0tLS0tLS0tLS0tLS0tLS0tLS0tLS0tLf/AABEIALABHgMBEQACEQEDEQH/xAAcAAABBQEBAQAAAAAAAAAAAAAGAAMEBQcCAQj/xABOEAACAQIEAwUFBAUGCgsBAAABAhEAAwQSITEFQVEGEyJhcQcygZGhFEKxwSMzUtHwFiRTcrLTFSVDYmNzg5Kj0ggXNDV0gpOis+Hxwv/EABoBAAIDAQEAAAAAAAAAAAAAAAADAQIEBQb/xAA4EQABBAAEAggFAwUAAgMAAAABAAIDEQQSITFBUQUTFGFxgZGhIrHB0fAy4fEGIzNCUmKCFTRy/9oADAMBAAIRAxEAPwDcKEL2hCVCEqEJUISoQlQhKhCVCEqEJUISoQlQhKhCVCEqEJUIUHh/FrN9ri2mzG02R9CIIkcxqJB1GmlQHAmlJBAtTqlQlQhKhCVCEqEJUISoQlQhKhCVCEqEJUISoQlQhKhCVCEqEJUISoQooxXjYNAAYKpnViRMRH51NaKLUqoUqImL8bKxHvBVidyswfOrFulqodrSl1VWSoQvKEL2hCVCEqEJUISoQlQhKhCVCFyyyCPw/fQhYf2x7ecU4dcNgXbbhXKBntySFW2VJM6sQ2pP/wB0qGTPK9h4V9f2UyNpoIQ5/L7GYRe+w5VWxZN65n8YBljCg7CWJ9ABypWEzOlkzHY1t+6mU/C0LUPZnxXiWLc3sReVsN3YEBEU94VRuQmIYnfpV8PN1jXXuCfREjC0jlS0WnqqVCEqEJUISoQlQhKhCVCEqEJUISoQlQhV/EMXlIUFlgqWYREGdNfTpV2t0tLe6tFYVRMUHiGKKhgCVIAbNAgyYjX91XY20t7qU6qJiVCEqEKg4xie7W/cB1tEXP8AdQT9CaZ/raoNXUr+lq6DuE4knGYtJ93HLp5fZLcf+7WmN1B7gPmqHceJRhS1de0ISoQlQhKhCVCEqEJUISoQlQheUIXtCFkPtN7A4rH462LIC2nOa5eMZbYCqraTLNC6Lz6gajPGwtnc+twFZxBYAs94d2Xu8QXDWLLqHXD3HXNs/duFyzynNvyj40rDHLPMP/IfJDtWtPct29mvB72FwSW76ZLhILLIMQiLEqSD7vWmYaIszXxcT5K0jrrwRVWlLSoQlQhKhC8oQvaELyhC9oQvKEL2hCVCEqEIV7ZYnILn+pn/AHS376fG22kpMn6h+cUR4K9nto/7SBvmAaQmjZCPFscWx2JszouHwzAebXbpP4LWnD6mvH5JMw18vqjWsyelQhKhCB+1fGxYu3UgMXgZTtBQAz5V18FhBOzXZcfH404cnLv+wRjgr4e2jqZDKCD6iuU9hY4tPBdSKQSMDxxFoE4MyrxLFXBAnF93cJO57q0LWh8mI061iind2x8BO7A4DwOqe8NETXd5HqtCrWqJUISoQlQheUIXtCEqEJUISoQm7t1VEswUbSTH40KCQFlPaH2vXcNjLtj7IrJbYrmFxjmjUNmCECRGkGOtB0STKbNUqzFe2++dLeERf6zM3PyC8qFXrXnakzjfbdiCp7vC21JEDMxaDOunhnp5UAoMjzpogngXbK/hLlp7NtM1pHtjNrpcILT4hOoEGRSWwhsjpOLjZVs7soF7dyKrXtux8QbFhiP81vyu6U21GZ/Mei8Ptp4kdrFgeWRjP/FoJUhzj/sEe+zft/dxveLiks2igBVg2XNJOmVmO2mxqrXWaVmycyFoKOCJBBHUa1dMBtdUKUqEJUISoQlQhKhCVCEqEJUIQP7SXhG5zZO/9YU8EjDyOHAfQpLtZWhEfZUEYLDBtxYtgx1CgGskMgkjDhxCeW5TSz/jBdON4hifC9i2oH9TI0/NiKfgZQ/EmMcBqk4ltMDlqamQDVSmDZdVClKhCyP2jkjHMeWVR8gJ/EV6Potw6iu9eY6XYTNfcjX2eYpnwgBBhWKqTzG+noSR8K5vSbQJ7HELpdDvccNR4EgIODsuL4kYhUx1m4Dy8Hcs/wAlH1ry08gi6Vgd/wBBzfUEfMrtPYXYR3cb9D+y1iuwlJUISoQlQhM4rF27a5rjoij7zsFHzJoUFwG6E8f7T+GW5AvNdYcrdtjPoxAU/OjjSScQwbIX4h7a01GHwjsdgbjgQfNVmf8AeFSNVV05GwQnxP2r8TuaBksiZGRNfSWLfSrUlmRx4+ipcd2w4hc/WY28QD91ig8vciopUzk/yqJwxnMxbmSTrqevXWZqaCroOC5FsA6/U+uv4VFK18k2iAzp1E8wZ3mecGilYkhOCwJ93bf5zsaFTMea97oD7o29Rp/AqaRZ5pfZVJPhHODHT+JqqnORxSOHXSFI8p8tfLrVdt1OclcG0uhInXUdR/G1WIRamYbGXrJ/RXrtoE/ccieuoNQoFKdY7W8QSMuNvwp0BuMZ3A3O1TSkeJ9Ve8O9qvFLejXbd2dhcQaQJ0KZd/Oooq+dw2KI8F7b7gUd9ggzDc27hUfBGVv7VFFXEx7vki3hvtY4Xdy5rrWmPK4h0PQssr9ai0wSjii/AcSs3xms3bd0dUYMPoalXDgdipdCslQhKhCVCFnPtZxZU2rYXMblq7oP8wAwPMmK1NaDhJiTw+6zvJ6+MDiUY9llYYSyG3y/mYrkdHG8Mw/m62zCpCs37d44Wsc7kHUZdPQfupnQrr6SlH5pSpjhWGYe9E/B/aNhHe3YcXbcov6V1AtZiB4S+bwmTAzAAnQEyJ6OIgdG83zWWGbMwGuCJ+B8TXEWUur96QR0ZSVYfAg0gitE1jszbU+oV0Edt+HLdRpAzHE21DRqAyKCB5HpUT46bBwOki3A2568koYOLEyBsg0v6c0U8Ewfc2Ldv9kRSMK2QRDrTbjZPiTae/LdMFDgEN9q8Gh73de+dbOg+9fUID84rLjuj3yvjmh/Uw5q56i/kpZOGscx+ztPbRGCTAneNa6ZSxso/EuI2bCG5fuJaQfedgB6SeflUILgN1n3GvbNgreZbCXMQw0BACofi3ij/wAtSlGbkEC8W9rfEr0933WGTX3RLfFnn6AUUlOkJ4+iDOI4y9dc3L1x7rHcuxJ8tZn8qlK080yiDSNJ6eZ6VKLK5fyO38RpRaEmAHMxAmPTnUAoXNxuRM8xPnHWotSAnBcjczppp5jyqbKrVriSdZ/fHpM0WpqkgzgwRvrA+U1FqaBGi6CnTTz8jM0WoNLzIwMnpMT01gfuoQCFwrREnbnPXf0mPqKFal4rPyaTpJPkOvl5VVSQOS92+enz5R5H60KOC9Ref8ax8KlQTwXqux3kaj6fxEUWigNl5OsEc9fnJ+lFqeCQZp3/AA+VTaNCujB069R/HWi1Gq7wmJe1c7yy7WnB3RiDsZhlgiooK3BGPB/atxOwQLlxL6dLi6/Bkgz6zUlWD3DY+qM+Ee3DDuyrfwz2gdC6tnA8yCqmPST61W00SHiFonAu0eExgJw19LsAEgHxLO2ZTBHxFTaY14OytaFZAPtAwJuY7AdIuqfLMbY/OtAaZMJNGNy1ZZn5Jonf+SL8Dba1h4MEop3MAxMSeXrXMwETooGsduPut0zszi4LJ/aHhvtPdsgBe5mJUNIjkRIBCzIDECd9qX0Wey9IyST01pBo3obrTx7vRKxkjpcM1sYs2LA4ft3qm4F4L5W4VKLcZFBlc5Q5VhxJ3WfCJ5TXblm7Tmy7jgs8MXUsDTra1LsLeyvicMLlu4lllYFZmbsu06RzGxOuaaQ9zXAFqtCCz+27cAfLT8tEnFMclizcv3JyWkZ2gSYUEmB6ClJxNBZm/tZ4ezz3eII70P8Aq12FvL+3vmqS0OFH81tI68A3+bUrFvbJw/8Ao8T/AOmn95RSjtLeSrMd7VuHlsz2r5XvEcAom6DT7++aCPSrXQ0KqJmvNV38FRcf9tOJu+HB2VsDm7kO23JSAo+tVVzI49yzrinEb2Jcvibty8w2LMSB1yidB5aelCVfJR82UaCfoOf7vKhRvuuFugiJMRHroOp3mflQprVLM25P8GpUaL1VOvkdzz1opRYXSnlyjn++oKmkvKDzEdN41HL91SoSVhO07/SZ/KoRS6QqNtxJid41MGhBBK5DAk+6Z215nmfQGptTRCXewdwOmvTaoRlJSW/A95YnTn+Hr9ahBaeS9XGBdyJjrrt8xETQSjqyUz9pWNWH8bbcv3VFq+QpC+DrmXUQfP57VKMp5JPeiAddI3Hx570KA1OFvFoZ3iDrtp+FQorRctzAJ2/ifhUoStg5tPj5bUIOyWuk+Q+gnShTouQDtM6T9KhCQHXSTy+tWQugPC2oIB1jyA/GotHFKxcBO2hYR5yYqUELvDOUYMjm23JlJkddRtRQKg676oz4F7U+J4c+O4uJQja4NR6MIafUmoOiuHkbH1RYPa9hr3dtcw91XUahcrAHPbbwsSp2U8hv8as11aIe/iQruz7YsAy+K1iAeYCKR/b6VDqCkYkcQgTCdtMBbvXstu79mZWyJkEg5YSYaQBOXQ7AUyZkc0bQ8W4EexsJbHOZIS3Y/ZV1vi2HxEvbthntXs03E95b91yBmnwsGfNP+aa5zGzMxTi79DvYge10uiyUCOuIWh+x3BXbF/GWbylLgW07ITMFjc5gkEdIJFbeGiQRcpfW4H1Rr25H+Lsb/wCGu/2GoCH/AKSvlm2lC55KkBKFQlc8SEICOv5Gg7K8P6lAA268vgd/WoWm13P7W/TU70Ktcl431568/wApqUBdLbmddSfx6fxtQi6XpIAnkI0+OlCiiSvGvryPPrG200WpDCmvtWYgBSzHTKBMzpED5RUEpjYirvh3Zbid4FreCvxJWShXUDQHNEdJ289KiwrdSOKJML7HOKuAzdxbJE+K5LAkHfIsTpG/MedFq3VhW2D9hOJKjvcZaU7+FGfkNixXnp8AfKo1U5Fb2fYXhlKZ8VecloMKqggAmI1PLeanVTQUnCewrBAfpMRiHMgkgqojmPdJ16zyo1U0FN/6kuFwB+nkDU977x11Ph315QNB5yUeaKUO57FsB+iE3kJchitySwyEx4hA8SztsT5RABrdQeC7/wCo7ASYvYgKQPvLM+OTOWOa8t18yKmipoJt/YTgd1xGIBywJyEZubHw6g9PX4RRRSqMX7BlZQbGMYNnIPeIDoCRpljXQfWp1Qq/E+wrG5hlxOHZZ1nOpHTSGnQDnzPTU1UZUP4j2YcYQOe4LKmY+F0OYKSNFzBiTEgDl56VCqYwh7iHCsXhsxvWLqKrFSz22C6EgeKIiQQNeVSCNlUxhV6Y0fs6b6Hb51KqYjzTneoQCTA31B/d5VBJUZSDoumExBG4+9108qAVGoXMCSDp109OtSe5Gq8A+kkAHz6DbaPjQpXqNIMcyNJ1/P8AgGhQRqvUbY6x8zvzoQQucG5z+lTxRIPhVgqnWORqSsygPaMTV7TQ7VTOz1/EW7h7i2105lJQKzBspJWVU67H4T51SQ6LbAxr/wBRrTnS2j2NvirmLx+IxNh7LXVswCjKvgDKAmeTAAGkmlMOlJ0rGCspvzH0R522/wC7sb/4W9/8bUwLO/8ASV8rJcqLWAhP5yaLVKXGPnIPI0WmRVmUAGY5n5VC0UnGRfhp6daCoFrwYkLtqDPP15x51FqSwlXvCuyPE8UAbODcqy5g5XIhB2IdyA2h0ImpLrV2xDdEvZT2S3bt828dfSzzFtXDXLmQgPlGwAB94TBIoLXVau0NWncF9lXCbck4fvTJH6Vi/usY0JjXSdOVFK6IODcLwlm5cs2bFq3kK3IVFAGeY2HVWPlRlCgHgrfEsQpI30/EVKCnCaFKD7Xb22Gi5bIBkqVYSVkAEq2WNxsTqa2djfVhZBi23qFY/wAqMKxSHYQ2s2308LDfLG/Q0o4eQcFcYiM8VMPaHC/0q/AE/QCq9TJyV+uj5hRMR2vwq7F3PQIR8i+UH4GrjCyHgqHFRjihXjHtIX3raqO7HeiSWLBpQQBlG55Ma1R9HuO6zvxf/IVXi+3+Kk+MqBcyHIqaaE5oZWMaA7zBpzcCxLOKkKaudr8b3CXVusS0eHMoktoACLZkz5AUDBx5qI/PVR2mTmlb7fYm0pZrjMJuGCqH9W4U7KpMsetBwLCaCluJkHFEfC/aEzMyvbV8sZjblYkSIDSCf/MKzPwJGoKczGf9BG+DxQu2luKCA65gG312mJrC4ZTS2NdmFhJrKXbWV1W4jpDBgCGDDUEHQg1CsqXjnYfh+LBF7C2ySZLKuViYAkssE6AD4VXKEISx/sZ4YwdVF62cy5WFwnICdVUNIjXnJ03qaPNQhLjvsLxCZmwt9Lo5JclG0G+YAqSTpEDca1GqCFn3HuD43BlRicO1lWnKWAIaDB8QJE7afvoAS+rG6qxiAR4tJG8SBU6quTkuhzAjzM9OXxoUFdGRy0n98flUqNCubE5z6VI3Q/8ASp7Po8Tpr8qseCzgbJq+fCPh9RRalu6u+xGPXD3rzMjOoUZgoExJ6n40iaZ0bmkbXr+y6ODiMtgb1p7LfuwaWyhuW/duKCPmaf1rZY2vChzHRyFjuCy/j3tte/hr1j7CE7221ssbxOUOpWY7sSdetUtKJzClmisIoWMg2nbd3ShVITfEHlQKgpkA+JccI4ficSxTD2XukQSEBOUciTsNetQTS19WtK7P+xDF3NcXdSwmhypDudpmBlXnzOvzqBauG0tP4B7NOG4VCosLdLAKzXgHJHMAEQATrA8ulTlUovAjQVZCFsBeQcRZWUZilwo0bZXXMAeRIYfI9KtIQA1VZeqI8Js39dvxNQVIQpwbG/45xtone1bIHlbVPzu/Wg8FA3KK8WCUYD3ipI1jbz5axrUKSmuLWHuWbiIQGZSoJmNdDqBI0nWrxkBwJVXglpAWYdoOyGJYhsjAqCBlGcEypB8MtAKzBHSuvDi49rXMdh5G8PRU/wDg17DDTQEwCcp/VhQSGjXNmY1o6xrxv+WkFrhuFGWxebKC2UC2qGbizmAcZxDGYJBg7+oFWtoUWpNjs5euRkQpDKVFpWcAhWDNIXmSDruF13qhxDG7n1Vwx52BVph+wdybStbIBbKhdgo53NQJaBDCI+98Qh2OaLopow0nEUibB+zxF1NxRtoEJ1UAA5mbUwBrFZXY8nYLQ3BcypVz2fYdlCFmKjZcqQPQZdKoMdIDdD3+6t2JnM+32Vfd9nNtsxV197WbZEwQw8StpqJOmtMb0g4bhUODB2KhYLsNdssLYSUdhmdXByiACdQGmBOx1560x+Na8XxS+yvDu5aUiAAACABAHSK5S6abwaRbQERCgR0gbTQgJ2dYoQobt42Hmh+oq5HwgqnEqbVFdQsdaVmUMoYFW0In9nrVm7qrlknbv2fYR7yBB3DXvduKCVVk1ZckgS6SR5oesFr2gi0RC9FR8d9ieMtKrYO8uIBkkNFsjXwRJIaQZMxtWbVSWhZ1xHB4jDOExNprTQNGBB5H5wQY5SOtAN7JZYmcEwNwkTHKasFSUU2lOtyGbTqPXerHZZjsF7d1UaAZY+lUGhUjddWOIJba4XzENoQukwR19I+NLmjLwK4Lo9G4ns78xF6Utq9iXae3iFfDW0cCzbBzNGuZj0qYWlsYae/3Npk8vWymSqtfPV25JInTl8KYVlAoIls9lcY6qy2pVlBBzpqCJG7U1uHlcLAWQvaDRTg7JY4f5A/76f8ANU9mm/5+SjOw8U1/grEWcRhkvW8veXVAEqcwzKG2J5Hn1pGIjexhzCk7DhrnaLfPZVwezh7WJFq2qziWWdyVVUygtMmJO/U9aVCbFlax+kfnFHFOQvMms6/P8qEL2hCAeIcXuWcVeCIpMzmLxElo0yH1pr8E6drS11U4Ha7A80g4oRW0jdVXCOOY6zczOyOhJLLnOszJ1TQ+kfgBpdgSap3t+6QMY0cFW4bjJXi745WsFXlTb77xZTatpA8MTntK3pVz0e6t/ZAxjb2KMsT2yB3sxIK63QN428NU7C7mp7Y3knz23Ub2SP8AaLUdidzU9tZyKQ7cJ/Qt/vp++jsL+fzR21nIri/21SUJsuADOrJroRp4vOgYJ3P5qO2M5FOp20t7ixcjqDb/AOeo7E/mPf7Ke2s5Fejtvb/oLvzt/wB5U9ifzHv9lHbmcimMZ2uRmtEWLwyPmMm3qMrLp+k38QqRgna6j3+yq7GMJGhUgdtrf9Be+dv+8qOxP5j3+yv21nI/nml/La1/QXv+H/eVHYX8x7/ZHbWcj+ea4t9srYmbF/Uz/k/L/SUdifzHv9kDGM5Fdjtta/oL3/D/ALyjsT+Y9/sp7azkUv5bWv6C9/w/7yjsT+Y9/sjtjORXNrtpaCgdxf0Ef5P+8o7E/mPf7I7YzkVCvdsf5xbdbVzuhbdbgJt5sxKG0V8cQIcGSPeG9HYX8x7/AGR2xnIr252xXvGbuLuUhY8VudDJkZ9PnTThHZKvVU7U3NdK0wXa63cuJbFm8pdsoJyQNCdYcnl0rO/CuY0uJH55JzcS1xAAKuMV76/1W/FaQ3dOcqPjVslfeI9APzmtBFilWF2V1qy7N4jNZAmSpj91JkblKYTqUz2u4Xh72Gum9Zt3clp2XOgaCFMEDqPLWkkDdSN18j2oUpruoPzNXWZ1uBTyXfE+uubT50EpZboE/cMhttQo/Clgqo0KjY1NfQ/nV7TIytT/AOjj/wBqxXnZU/8AvoWhqyBxpUFVC1DD4sC1b7u+wdcMrOO8nKDbEKlvaQJuSBIjU+KvR4QXAyxy/LWJ4+M2NLUzvfGAl9+775kD94WhTYZ28TEhsrCQTMbcop1aajWuXel1pqPy1S3yLmNwBV2e2cQSmZ8zBR3XvEmdSCwBMgEelcfprRg014rXhdCfzmtg9nnEEUY1XaIxjRPQ2rW3xmuVh2kt0WjOABf5qi7/AAlZ/pFp+R3JGdvNSLVwMAymQdjVVZK88KSBMD+NaFBWVYpm+1YnOQSHGo5711cN/jC5eI/UqvtPbdsNcCSTA0G5EifpW2Gg8WsypMXi8EcNlUJnyQqhfGGjTlMzuedOa2TPZUkFLiwuCxhA36wMujdYEA/SamOszuSqd9E/w0KMRctYoK124PCx1DL+yoOw0+kcqh/6QWbBAXOG4dZONu2zbTILYIWNAfBrHxPzoc9wjBtFldOLX2xxiQuXIotZ/diBO+nX61UZurGTzQveHhO/xHcfqe6Mx7uaBt9al15W5t7UKjVU+yzNgMD/ALX3uX/5tT9c/H6I1V12kcN9kJAAOsXNhPd+/wCXX40mEVmUFWHAkti4cv2Wcv8AkSc0SJmTtt9KpJda35qUP4KxNi83cLchm8eaCug2Eagb1oJ+IDNSjVSsd/3cnjz+Ia9NTpr02qjf8x0U8FZcJ4dlZHOHtJpIdXJbUdMo3nrSnvsVZVlUXUU4q/mFjcfrmIHwinC8gq/JRxU/idtDhEQXbVoFoBUnIT4iVzdOfqKW2w+6tSFB4d3ffLZNqw+dSC1lidI1zfL61d15bs+anVd4Xhdk427aNsFAgIXXQ+DznmaHPd1YKjijrgv/AGix/rBXOxH+Ny0Qf5AtDxPvr/Vb/wDmuQ1dRyp+K62zG41+VbI9DqkKH2UxUXSh2YafiJ6aUuVzJWZmFMtzH5HIl4pdVbN1mGZVtsSOoCkkfGsh2Thuvkbs2AcZhgVDaDw6eLRoGunzp8ABkaCsr/0O8Vo3ern7o4Ox3pKgAEFfErMcz93IIC6gA7r1rvdmjrNw8Fj77XVl7b6Lg7RJWQPDur5HDeDQKZ1EyBtyqDhoxvXojbcoD7cMrXUK21teAqQsRmS46kggCRpvFcvpCJscgA5LXDoEb/8AR1f+e4jqcOD8nWsCe1Zviuz+MRS93D3kQGCxQ6QJ18o57VJY4C6UW3gr/Bdt79q2iLbswihQSGmFAAnxb16aHCtEbdTsFjdGHOJKkDt1isub7PayDmFfKJ880UFkQfkL/iPCxfop7OKvVV93jV7F4rCRbRWS6CMkidVJ3PILXM6YjDIr8U7DsDCaWvdl8JiSt9hkhr7EFpEwqLOnmD8q52BNRKsozV+cVerg8V/ovm37q1l5SwwIiweJSzbRL922jxMFwOfLNBNYS7MSVtaKAC7vcRw7KR9ot/C4oP40Ug7IMwfBrd/EX2F14NyAUKEERoZKmdzW+OUsi0WN0Ye/VDFi3ce6FW9cZcuYwiEkCM2UBCfODr4toElB6RkGwHv91YYSMqa2FSVAvtn2YTaJBAAaITYPKz5RXH6Q/qDGYZ9NjFVuQ6r5XmWvDdGYeUauN9xH2Uy5woKjt312VQsuluDETI7vpNL6I/qibE4psM7WAO0sWNeG7jv81XH9FMggdJGSSOdfQBUXbjGDBHh5S4zJiXYXS4QlAjWwxTKog+Jt52FenmxT2Oc2hp4/dc3CQsnibJe60BOxdvMwF+7pGsJz8wlJ7c/kPf7rR2JnMr252GQwDeYj/ORT8tN6BjnjgPf7qexM5ldDsSoEC8wHTIv5UdudyHuo7EzmVx/IVP6X/hr++p7c7l80dhbzKreJ9l3RrYJDh7mT3VJ91joGKwTlHOKs3GnXT5pTsIARv7JzCdk2KoyGCygz3aga7iQ5b6UduPJWGEBHH2XVzswlqBcvqhadrJKiObOCANOZiqnHHkrDAg8U5a7Dqy6XrZQmRltAg6b+/E1Pb3cvdT2JvNN3OzBRspusemTDMQNObByPwo7cf+fdUOFaDVn0Tg7DW3JPfW2PP9CCfj46B0i7gPdX7E3mq3DdnrT2Gc3VyLeuWiO40m3ca2dC/VfxpkeMe91BuvilSwRxNzuJpVnGuAtZtFsCbVy7+wbPdzpMZg25jTlMbVi6R6b7E+MTt0det7VX31TcJhIsUHGNxtqE8BxfEuCzW7SXQpLA22BEcjLA+Ucq7uHfFPEHtN9wNrm4lxgkyuGnNaD2GsWsT3dwYgd7bIa5ayQQVOsEsZWedYsa57AQW/Cdj+cVswgY8gg6jgjfEz9os/1Ln4265K6J3Ci8TNqe7zqtxgYX0BMx00jSqjHsikDHHVBgLhYVFw7BjvFuRBUgggnWN/hGlbepYGnLx19Vjkt8gc4aj6Iu4jZz2riATmRliYmQRvWQrcF8l8MsHD4ywb36I23KPP3GtyGmOhrRhxcraWZ9lrmo3s47BqBGNGZX7wOQJzEEMW8PikGNdoERFegOf/lZcruS7+2YIJlTGBTkKZgRm8bZmbbRiZ+dT8d2Wop12Qgvt1ibZuWhauLcRbQUFQABDHSBptFcfpEO6wEitFqgb8KL/wDo6Xf8Y3gOeFY/K5a/fXOTwKWmdul/xdjANvs9z4+E1qOxSOIWD9kktF/HBY6KGiBpOZQwMsCAI89jrGrpnrf/AI/NESKAJokWOINcEyCusojmi17ocEWyTCk6MRHMDT3WJ02kQa8RhZXYedkz9KcPPgdeVLdK0PYWoO7L3Jx9htATdJgbCQ21e66d/wDrilz4dyO5fRvY9QcMP9Zc/tmuPhT/AGgoIV2tofKrTyUK5pkbLNrA/a/xAXOJXFie6RLeu22cx8Xj4UyEUwKrtSUE8ifPlGvxitTXFKLQt89lyfzKyfifhAqjjuFcDZV2FxrhgqW7S389wW3XKc25zFeRATSdidiDXHErQ4g7A70fz0XRmwrgwOj4j87vdUmK7PX5tOouvcRjmYm3JzOXYsTc1Y5p3g8zWp4ZKwsdqCFymxOY9rgSCEXYC45sPdvWza7suZmZW2ASwALdSCJOqnevJz/07MH1hzmHC9D9vku0zpEFv93TnyWc9vEe5ewmHNskfpjbUiCy3XTLA5agx6V67pBzosPG+Q08NGbW6IGtniuH0SA4yNaPgslulWDyC3Ds/iNTbZgbi2rRbz8JBPzBpOEl6/CsmHH6LY45ZXM5K1tYhGZlVgWQgMAdVJEgHpoZpym07QpSoQqjj10BsNv+vB0Un7lzoPpVm7H84pUhot8foV3wfFr3Fr3vcGyMeQ6CoI1QxwyhWQMjyPUfiDUJqSqBoAB6UIXKjU1Cgbr0BVHID5VIHJGgQbh1jh76g/zy8RHR8VcYfRqd0fIHzacCR6BYulARhz/6/MJjvAIHPUz/AFRXmv6yieXxP/1ojzJ1+i0/065uV7f9tPRR2GHOJNu9kQXcK5LzBgm2yhidNMjEH1B2rq9BYR2GwEcrbskk3w5Vy0q1GNmbJiXRPqqofb20XOM7E2+8t4nht6CvhbJcB1A94MSRPJlOhB+B70HSFgsm1B7vssE2CygOg3HeifhtzEG7ZGJVVuBLolTo4BtQ0A6TOo6g8qwShgcerOi2wukIHWCigz2idq1w2NVfshuMiBu8FwrIbQrpbPXrtpz0lnRMOJHWONHb81V34p0ZyhGGFvd5YtXgmTOiuV/Z7wBomBtMTA2prBlJZy09FS8wDuau8FdzID8PlWeQU4pzDYXyr24T+d3/APxmI/8AkatGB/zsSSdXLzg3Z1ry5yxQTAGUknzHKPOtfS/TYwDgzJmJF3dD6q0EPW3rsrTG9mbKJOZxAJzEg6ZZkiBAnTTUyKwdEdPzYvFGOQAAjQAHcd9m9FfEQCNltVL2fwtq5iUW6JXu3O0+6JFbP6gDywGPcAn0R0e9rZRm2Jr1Wn+xxETiV5AiK/2YklQP6RMwkctjXncMXF2a7Ffb913OkY2NYMoA1+6N+31oDh2M5fza7/YNdKJ5c0grhPbRBC+ZMPdKFGB1Ugj4V6VojkgDHbFtH0SQSHWFd4jtKTskk75jpPoPxkUjDdHYTD/42gd+59TqqvL3/qcVE7NtGLw5/wBJ+INZenKMATItz4L6Q7CycL/tH/tGuLhnARAqQLpEJIHPTb5b0lxLnLSKAXyzxzHC/ibt6ZFy6zbcmJK/JYHyrotWbgq3QGBrTRoqlbn2J4raw3CLd+6wCqDPUktCgDqdhSy4CyeCY1hcWtbuVnnDu0N2E/SgHMzjMoOQlWAYmJMST61y/wC2SC5t8+9dKcPD8rSe5GPAuMNkh76+IMQxAliXifdEEKI6SedMc8NojXyPyCQY8xOYV5jlzNox4HY7+wbdxgRcS4jRy7xfF9DtTopNcw5hZ5GN/SO9U+J7PG7iMJj3bMyYJbOSNnVjnaeozFYjf0rhf1PPI24mt+Fxu/p56LR0UB1bSd6ApWfC8QqY5WYgK2FeZMa2nUnfopp/9My5+j3w8Wv9nD7grPjWZMYH8C35Ky4Lxyxcv3Cm9zKd1+6MsmGPltXdlifGBmCVFIHE0r2/jER0Rj4rhIXTfKJOvpSCaWlrC4EjgpFSqoO7dcbyIO4/SXrTG4FAzCVRwBAIzNJHhB120rIekcOyYQuOp08PEqHRucARwVZ7NePY+7Nu7YLWFQZbvdNZIPIZbp/SAjmu0a7iujK1g2OqVGTVUtDFJTkqELhN2+FCgbqi7a3nWyoTMMzgEryjXU+ZAFVcSBbVZoaXfFsoPZnCZ8H3V0Hw4lgwnmtwncHrWPouV7HScw4+4FqcbEyVoaRoQPmpHEcLYS6q6+4xOvu6pB+U1txUHbQ3PXwkH04eayQsZhy7q7FikLcT7M5jZu2bsZsxAuDIVPICeZJ90xv512Y+k2k/3G6baLkydFPDT1Trujrpsj3gBm1mK5WZjnEyAywrZdSAsrsOc1ypGNa85DYXYwznOjBeKPFNcXuZb1sjcWb342oqoF6JjzWqouMHvmGYtKiARZDRPNSbsz56bCrtaUl/xfx+69wPay1fsvdF5SiA5m7rJGXdiWukZND++lRy2SBwWmSJ7P1LrhfbrhyIQ2Lw4IYjS6pnbUa6jz/OmyODjaq1jhwXz/2txFu5iLjoylWxV9xBB0d3KnQ8xFNwb2tnYSQlujf8Wh9FI7N8WVSUe4qDLCvpIymVU6wRqd+pE1f+oMOzFxsMRaXA7ZgNDvx8CrYbNGTmBo9xVpxHitlrN0G5bdmWNGA21UKsnQHXc8/Suf0d0P1M7JnzNblN0Dd87Om+2yZLO5wLQw691fdUXZd7f2tC91LahHlmIA22JJjXau30nPG4jKQdHDfms0UMmmhGoPotH9kV603E79xbik/ZsuVTIABtTBkyBAHxrzeHidGA3ff5rv46Zr2gBHftAtO3CsWVIBGHuEyCZABzDXXVZjoY3rVG6iuQ8WPRfM9tRApJWJxNpXlidPpUgc1IvipfBBGKw5/0g/Oqyf43eCbCdSjLi3FcTZu2zavXreRXKd2CysWcSLq6AjT6gjWr4ZzTCAQeOybExxsgjwKIuAe0DEX81pnUv3TNBjSARIbwyvqNPrTYGB7qAV8V/bZZPoqXhHZ+wJs3rZRnMDx6Nl2KEH5gwd+Wtb3RuY05hR4fWvJc9mJZNRiNgb7q1/kLgwSCh/3z++qNYSAQdCn9Y08FZPw3BjA3cMVy3CpW2+pgDxgTsIKsdaxyXZFrTGaIdy+6zvDYNESGBY94oJP3czAFYB2iTJ8tqUWAC7V5cQ5z9kbJiVRLICrpdUBBodSgBBGmn5zW2GH+2XcgsLpnF4vir3s32ha0xzqO7EEEnxMWCKpGkQS0dfCZikFobHnbrsnNd8eU6fn1VsnbbDFoW3IH3VKksbzidB96ZMHmaU5kkwqWM0eY0ITLYz9Lhpy5pvj+DJx1hEYAPmAAYBtkY6n7pAI84o6P6OhwzJnR3rXHQfl7lIxUz5JI2muPyTnZrhJGKzhzlAnac55ia3TElovmqQfq0RbiiO8tCdcxI8/CR+dZiHbgeK15wNOadxdnOjJJXMCJBgjzFVkZnYW3V8lINLILy20Z7mfMFZrZKmRKEq2UeqxXkZnztb2KhofC+VnktsWHa49cSjjsZj1e2LesgBgMzDwnYwJ/j413Oi8U+VhY/dul8D581nxMLWEFux4ItrqpKVCE2nvN8KhQN0I9quH2rlxjfzFVIyiTAJAmBtPpUnM3Vrq9FUPObKAnuzmDVbBRDCFxljaCxgjzrnYEPZPMXX+rjx0C0TuD2Nrl9VFxHF8Nb7kXXt2sge2c5jQFQu/Ixp61232JCeY+awxAZKHBQOLdssAyWu7x9olS2ZzDQGDAZhpuYE1nYzROsWLFqLw7tkrBo4thFVCFGdUUtoNQM2g1j4GmZW8lky4i9HD0UfinahSyu3EcNdVUbM1vKQslNIU7tGn9U1eNgvdOmJMYaB8XE735cFacJ7V27ltHyMqsREkbftaTuNaiSKnaFEZ+HVCmJGGazxJg1u13iXu7W0Sve5UaGuZRDA6GDvLzvWDN8ZJ8l0Q06N9VkQtKYI2hQQYmcokjqJB+nWoceS0suqK4NnbzmotSuAM2winTSBzrqtBt80uJtDe15btypMbUt2hVmHMLITlizmAHUxUa3StYykrQ/YpZ7vHuZnNhX+H6S1WkxObusL5mv2CuuOe1YXsJisM2HAZ7FxNHHhzKRMbwJrO3MCLUva0g0sf79QKktXPLCSiDtBxyxdtIqPJDAkZW/Zg7jrXVxs7JYWsadRXyVOpfmJVdwfEKcVh4O11fxrjyNPVu8E6JhaTa0Y4/u7jAB2IXYRs5Akg6wpIYkHYH1rJFjp8MxuSq139avv4d61Q4WOZhzb/v+Wp1jHlRmxVrDsuHt5GcL7wXw295liQANeZNdPD4hwi6wDQgGq1S5YYy+jY+6lcbXDPbKhHzrJmToVO4M+pBG0cq6EswlZmAJ5Vw7/2WKDCdS74aHPvUThvGSgC3WzJ9250/r/8AMPj1pMc96OWh8PJN47F3M7eAMgVmPiykL4kJJ6eIGaxzuLX2BabGW5adfiNfbRC/GZtM4MtmGbQxBAJRxHpry33ioeMu/EKmj6IRP9kLsouWsg7xrZzwupywF2kxrA/OtuHlbkcDxHss8uHcKdocvDvUeywQSbTI7LBLeFSc6DQmBudj51PwCmtINcuA1VIwXgu1F8DzHLXy+imYbuWm3oGK+7JB0YDSdRqCI3q4cx1eiY5krG2Qp1jCnuwjnPcF7KrvqwBUwJPkfTSlta+KRzb0ophc2RgNa2r3s7x8Wi5uEEAkbgCZImY8jUO+Omn1SGkxmwL9lbY3tUi/pXARUJjQnfTUgachrFKmLYm3d+AtNic+Z9AVXeuv5a4S/bZVW44ZSrQsjUbSJ3rnO6SwzD8Tq8it3Z5v+fcfdZ3wDB3bCm2EYKBAyqIMaZgMujECYIjXauLj8RgcQ5pJJo8OXn/K1Ydk8YIr+Va9iLi4bE38TiibWdLdsF0JLwSXJZdAdgB0Fb8Lj8G0ZGHbkEiTDzvdZCOMT2zwvdlrVxbhzBYMqJJG7FYAEzXUw08c7srDrvsVnxDXwNzOClcK7SWLq63LavrKC4pOkzlg67TpWl0TxwPoksma4b6+KQ49YF1gb1sqUzBgykDLvqD8fhVHNLdSFdhzvyt1vkqLivE8MGu4iQyiBmBVp5CDJCg+cedNax0jQG96yz1HIQ/Q6BC2B7SucVYDEC2HDk5lmMpb3VMkCYiOZI31DDlaSVZpJcKQp2zxgxLX+7El3Q2+TEfowCZaPeB00289DrLeb4bJ+TKPmqntRwnu2ugK0sTqFiSCrJ4Z01J15j0qYnlwsilBIHG1W8aw384uQPCyjLA00VW3GmrAinv33UQutoTFrCuMPdJWASpE6EwSDHX/AOqVYTv90fcGw4XDDFOVLKqKucCFBXKcpJ0WM0ncmlnU6lUGYkNaL7lnl7iN9L1woFKEMuoBGVwQY+BrIervddXqcSf9dFGsqMpOYSCPDB1B5ztvpHnVCBV3ryVgHHYaVqV1H4z9KoraKPa2gcyflFXNKgtPW7RVZYeFpgyPumDsdPjVnMNB3NAeLLUsK0EjowioG4Kg3Tgjb2PXP8Y3ddBhnA/9S3W6UrlNCqONYLLdxsA5VzAGBAlQfXX6aVgv4h5LZ/oR4/NBbHT4U8LGAu8TfDBQFCwI8ydJk/hVybUgKbwC7/OLC6QLynYTqQNTvypUv6D4FSEfcR4lat3WFyw1xpGVlPkCQSSAoG867mYpWFMfVDM3zuvalRjZTqx1d1X7qfi8Rw3GYdrI+122zyUVrejKrAEksZSd0nMCAYAM09j8zso4pwZIOI8/z84pWb4uMyKRsy+M+qmSJOp2/KmGR2HgIonUgUOe3omiJ0psEetbfmq6XBDD4UtctOioB+qvq3hJgELesnmep/KsLZi8gNvzCl0Tm6uHuPuqfiBW6cMETvBd7xbZYHNCkNshUHw7QN+Q2rQS/QDdUDY8pc61F49YuW3KulwgW9nQ2yM2YAwQQVkTIOsaRvQ8OOhWYlu4V9jLOJu20t2kuXPGHVhqEbKmrXBKqMsgSdyDuKAxscecu0A1r7DXTuTIpCZAHN0JPLy35rvhGBuXLqJiGBVUgRqcwdDmnTWVHUafOeqELTI0g2RQ8fFLikw5OSGMtIBvkfCuKsr2Ae3bYL3zMoOQNBMllAIhYBg6+k+dRLiw45WNp9bildsUhd/cNj6eiZ4TjUSwDin8bMWXwkjU7nSAQCN5FY53Yp/xAnaj/HFbQyGN1UP3ruVrhcVh3E2ldixDEqszudm1HMx61WTpGSw1sbtOe/skNwsepefQ6e6i8Y4pay3pcAAAQRBXMM3iOeDuCNIA6zTjiZZI3MEDhYOv7cUlmHDHB+caFDI4vg8pHf6EGRnXWNDzB9Oo2kVx+xy5gfD/AFP59l0hiK1+oTiNg2mHzAeA+JCBC6j3425/nQWStoF1cf0nmmjEuOo+YXqcUwYQAXjlER4remaYmbm+++2sxVTg5S7Md/8A8u4eX5wVO0Xx9x91ccNt4TEWSLWKs990ddF8RADZWkmQRoddxoQa14LEy4B7iWGj3fnofBZsXEMU0AkaK5t4TKMPLWluWC2YozbXGYgwyA7bT0OprfH/AFDC17+tDvirTLtXn57LA7oqQtbkI0viq7H38PYNkIty6CHXMq6A+GA2+hDED0Nb4ekGzyB7SQAddDp46IdgyyJzTRJGlke2qq+1WOAS1lN5VuI5uBTJUggJzjUSa14nEBzrA+WqT0fh6bTvr5KmNjuyt1vtGQ2Y/SGEeLepUz7wG4G2prIJg45QPZb3x5RqePP5qpfEWLmGu5B+kKoHglh+sXLqRJMT+HSqvtwqkNIaQSeaIu0GHtW1F0sQRkQnNpALGcnLU70+MFtNfwHqsU0MhjJZuU1nEqxNq6YBAQ5iZ0+6CNNjG1UxMcc/EjytLwzsThxRaD50fdd96uZlYFFEqVEbMo0K6RMkEHzrOWOiipup2+a2wnrZbIrjqR3cvBOjFL3fcqc1vLzgbT4So9fTWN5qwJqnArdHhdcweL8fdVt/hFqGISJWY6SJrpMwkTow6uC5U2OxAnLc5q63QeGARMp1ZCH5/fMemig//tcl1ACl1mWSbXSMJ3nT5eVKI2V2uJu0ygO/malW42uUOuvSg7IoXadRtfjQBqocfhRT7IrsY+7/AKhx/wAS3WtxXLCfxNy13zYNbYzEG1cuImbICoOY93u2bNPhEZm0nQZCxzLc/cbare8g/wBpnn4hU/DuzWIViSRZRW8QzTmC7+GdtNJHOutF0bLLHn2FWO9cs4yON+X1UbFYRL2HOJdiHzraAZYzSCczFFMyAR5Ec65bXZSW+a3mLMA699PP91ziMKtl8MVtkEXDLGYY22GYGdJU7kaQRUhweD4fNUkjawgHzRBieI2XtuHQ97mDPdkKoQJBUK2zMsx1bKNJFLZAAQ0e6eWdUwgbfn5sq6xjbV3Er3FojLBuK0lWYsA7qFII0yiB57a1OV4br5Vuhjml5AXFhQtl7Vx9GyEkK0h4JMgae42U9deetTZsEIMQOh4KTxjhFtHQAC4fE5KtPhABVQCAdFjUnynnUxzOeDSq+BjdSoFrHM5tIt22hthlRCpM5xlYkxpK7T5HnVxIY3dZWoS8udvVg6cle8B4LdvBu9vEvla2UVZVwADb2IjnBg7eVOjaMUTI91URvQtUkuBoYBdhP9msPiHtkWnurfRyhIuqhWRJXxgCcyjmfeE7aYpJC11OWrqmBltVZiGSypt3rJt94xtPtyZGLywMkMGkExoBoIhjCXONdyqcrWgnv4fn7JjDXrttmKWTYnKQjqVZrakEZS4hvFlMwBrGoNQ4hul78UtoLxYAsL3tRxq/dJBR7SKffYw5W4sqDoPeWOXl63ZoK4qA2/BXKi7hbFvEJcUqXCtDsGBZNJiMpnMIAPrrS2zEuyn81VnxNO354fwqLiPF7t096BmQo1p5ETMtLZpjc5TJ25VpY9wdp6JTmNO42TeEFu7c+z5EhRCyigyB4ixAkb6wdT6VoZCHmia5FKkOS9PFOXODOhFvFooYyVNuBKiJJyQrLl2O4OhiYrJLE6OQt5fmi0QuZIwG9Tw+6b4/ZV0SAdWVX2zlhmAmJDeHYiNjIbekxus+CbKz00Tw4abLZrT90pS1ddJbMMuUOAdjq2bnoY9bGXTUWo6jU0dFZJ2iZFvwwa6zq2gC5vuQsEmBAAG0QdSTWluNe3YBZ34Fm59PsvLfaO6GJtFXQPlOnjBiRuQCZBGuhqG46RoN1r4qRgWPILb0Vbd40wZ7bsyQsQ7kAyVJTKunKdTEioMpcPFMY0MPKk/jsUStsFipFqZImVdQLii6dR4VZoA106TSY53BpHf5pkkIc4H71/Kr+H3rdxMXkTTu00Zv2TpHUZgB5AinmatxqktiL3W0qdwTG/aku2sQzJqIymVUsd4Y+ELlkwRoDzpJle3bW/U0rtbYo6UvcbxFba27DXrq22MkpKwukNlHvExB2nXbkx7y4fC314qpaAaJHiFw2PtJhbd7DM4VLjJct3IJOYAoy6aA+LSTBGpPOGyy11d1x0QGMH9zdSeGcQGIV7t+8UtqAh8CsyZjlgNocpDEbc55aJlBlcA8/ngtEMpjBewD0+q6xPEbty3dWwuZrbBA6wRdyg5iikdBMCdxW3tuSJsQ003WE4UPlfKddbrvQtw/CK6ktcVPC2WW1YqJAAjXMfDvuRWQ6LYHeC6v2Ut3GtC4GYb6QJ5rMkT9KC3igSAGjupvBeGLeEteFsTlBy5iSfKRA86syPNqpfJl0TVzgzjEth+8t5gYDSSryPDBAmCOo01mqcFbMmbOBY3TZclGTOGAg6oDm3IGwOpIFA5hVdaKPZncwv2u4U74HuT7xUyMydFEGfWnEuvVZKbwQbir1xyt8HxtuVAUkzqYXn1POoc7NYcmU7R44ovxeDv3MI+QOboW2pC7knKWGm+hA+BrrYXrT0fTb3NeFrFiwwYqz5+KhcE4Dj8GPtRVrQDKMrAw4LAakeEc9zy86407XDQg+K6GGNa2NdKP2RDj+4ObOoVXvNCs0LLgMGGRToZIynkSZ5ViDnCndy6Xw5DHvr8v5QnxJ3w152ypAPTNEZkENGhLAsdBtua67ZAXiUA+fhS40limON1+UfBWHZSwpxvcQFLSc+ZjJkMDOgIBEwRy3rLJOY3dcADrstLGltsUfGsQM5IFyyoQq27FMqwRz3f1nyrpmKOePNeoGqT2h0dHnSf4lce+C7WhbcvbcTcGV1Ue5cQnPofdPSRGxrJGS2MMAr6+KRK5rpC+yUP/AODbly87NJEliQNd9YHlS5NAaTIKc8Zle8UxRV1ZdEyrkGUnOUAUmJEklQNPwpQa8QtsaHitf9vrnEEEjhuo/HMRikxT4si4qm4DIkAEQFkDT7o0O461Wg9uXil31b74Wp2B4m2Kv5EVbklrrLcQEZ8ssVYmRJURH4VI+HutSQHAjevZFfZhmxA7vEm3iALofKhPMFX8RgRBDeHmoMmksMYmbm2KaR/bOU0QgDF45bj3Hnwl3jNBkEmJzbtHM869eXQtip9ADTzXAqTP8O6kYfjd/EK1o2gFubMF99lI3ZjlBiQCIyyOVcF7xJJmLRy24fnEra0GNtAn56qPYxlzD3bgDEKoJVWkh01BnYElTM7SsVWo2TAtFgH2TXZ3xlr9CQpHAxcuZmw4JzuVZQfGsDwaAyVnnHXc7zOxj3OdENOXLwUsJLQHnXmuu0nDSt7FDK2W21u6CoMTdChhpoJYz6pFYmPJY3zHotLYxmN8ET8V4Mx4XbEB3V/0b5ojMhzHQwQAAOZzZetdGLDxmEFp+I6nu7lillf1xvYaBCfCeKW7FvIRnDsZRpIY5CAWToXjlMA1iN3ZG3BajlygNO/FWGA4sthDZCKrqBnMSWfck5tdJ2O21dTDYqNsVNbR4k8VhxJlhOhsk6dwVVZ4epVbwIyK0vBIbxBmBJH9WBER8a5znNzaLXFFJlt50300UEcVS6+W9bGUgKHBJdI905mJzRznegggaKufMdV5jeJ37bLbFzw21CQPdMe8CCBImRrUNa0hS9z2kC0T8Z4P9nwwvMYTEouUIMvdkZXYETrz8MRqNpFY8NiBNI9v/J9e9biwAU7TRB/+FLknIcoOgC6DXy66DWtwaGrDJLnOmyLOztq1fuYYYi014kvZclztllCCDPhAO/UdIpmCyvmyHZUxbXMjzbFWHFexd5QyYZWvYYeMq0LcLgt4IPvFV/Z0OadzFJ6Qmgwbwx7qLvP15BJZiwaa7VUvZ6/3TFYQOWBi4mbQS0mRAEQ2/IU2BvVu619acNdfp37+C0yPErOqbx49ye+0Nfe5dw7zeyzATKsJP6tcxIOkwZkxWeaQyPJl4p8QEcdR8FB4LjiX798qlnlz4RmgbBI947xGpk7Vd/IKsBBGvEqXc4kb90WXyhC0RlELOuYdCN55/Gqh1jVNfHTtAn+HcKS2oDvmZm1jbw6GJO3mQNxXPmxTsxEew9108NhG5bkFuO1cFVcRa+mJYsZIyqG3GU/qzvzifga6GFHXNBH8Fc3EkxSkHh8lLXigOJuXmQckdzrlbK0lRyllgHppzrRNhyyw3UN0PikxztJBO5+Ssuw+Cb7UWVQEOH0jzZCJ5kneahkUmTMRoqztFjKs+mTTSQSsqs+HcSdVNoXHVGPI7HrHTqKex9tLASEULBIukZ9i+0rWQ2GdpVSZB1VkYCdehk6HkRS5MQYYeroEg8eSZFE2WXM4/wAqqS1bsY9rLk3LXhy5joc2XIywdCqQAfI+lUwYjmd8Y3CJ3PhNNJsKv7W2yt82wWJXXMTuAM4MRofEfLURVpowz4Gqr5BI/OOQ9eKs+znDMQ7Li1nKo8RDANBQgsAwIIE/IHbcIbgnyMLgPh7+5PkxjWgZrJ7lWcfwN2ze7y5LHKDnnRyDlmf2tJI361LRl2WbNmVNdxzMxJ1mjMoyhScLxi4mqsQRtzqpAO6kWEScP7Ti8Cj2wWUBkYAQGECTIkEDYgjbWamXEPEJjJscO7wVo4GGXrBoePenezWFXEXrlps2W8j5o+9BVhE89NPSubI8sLT3gLeGgtI811geEJaD37ZBtspFsiDJfRgD0UZhP51rxTcoFOB/OIWfDyBzSKo96e7DYh0vxmgI8D0ue7PodPj5Vz8XWWxv9lrgB2Kpe3qKuNvIoykPniNAWUFvrrtziuzFP1mHYCsGIY0TEt7vVVF3Hh0COCAokBY1PU6bRP0pTWU61Z0gc3UKwwmLCeC5ZzsqsyknNIYCQDzWM2nU8iNbNIaHAi727kFwe5vd52iXsphWs3ybA0NxJUNqJQuMuhA+8NTBMDpTcJiBES5wuwQqTxBxyg1qE/xfjF7JfuXbahXTusxaDLfpAAo0nMDHp61eUiIGN7f1G7vgf4WgsJaHsOw27wqG72lPcW7ZGVoAX9kBjv10H8cqbFiozhzCG62sM0DxMJSfJRe0ODKX1xEoyXWzKBmEbFgRGniJ2OutZ8Rh3xNBOxTMPK2R9clf4bs01xe+v+EfrAinM11WygMzSSsxM6nU7HWtOGwmaIF5ruQ49diGxjnv+cVC4kLZtvl7u1bByv1YkHICTrtJj91UfBE4fAQPzmuniXxNbQOvqVUdmuFWzezPdtkKJUZxLNuPCTOn7qxZS94jurNXwCwsAbb964c1OPDbRuEnViWZSHjXlELMzsZ96u0eh2AZes+X57rB24kkliue0mCvY6wHt3DeeyglMkM5OTOyhdJOUGANQNJNclvQ5wb3luoOunyWztglZyOyrcJwPBYbC2L2Mu31u4mTbFkKQiaQzhhqNQYBnWANCa5D8TPLK6OECm73ep5BZWSyGQ5NgnuHYW5hcQxuQAHB0MLDBSGRujCNd4Oo5V6jobCxSxtxNmuHDXbXwOiVjMc51xtH1Vd7QsbeGMCd87CyqG2ZgqSqsW0+8WM5t9ugrisc2YvkI/U5wPeASB5VwTML/jB5oj7e4EDDWMblRWv21N4qoBLsokAx96ST5Kaw9EYsOE2ENWw20nfKDVeWiswkPB4ahAPBMYtpsxUkwQI9NIHrXSc0uWyJzW7jVMXwUCr94eI+RaI19AKka6qh0oIysWkwj27hE3SAXLawWHiUTsNdeesVtihYxoza2s8s73u04JcVWCLlvRLjRl/ZIkkT0kzXLxmFbEbGy9D0ZjXTD4tx8v5UHjt1QmpgvbEH/OtuSPjDU/ol7BDMxx10ISOnY3ddG8bUovZa+pNxWXOCmdw2zEMuWOkTM7kxXQwpMhLHbHU99LmNa3MDxC0Ds7j7c57MICpVlI0BBEyJ0MQdDqG1nSGT2/8AQaWsZcthY2DXOBpYl6DVsxQrSzimFokPlJXLzk5TO4HMEjU1WQZqJTGPLWkBMYnHZ2tOBlKKqbzOXntp6a1EP9t199qJXdZqrntZiVuJYuAgsbfdtET4I35mZHpEVrxZaXfCfFJisN1CkcA40y2HQAyti4JnSCPDpGvvD5Cpb0iY4hFlvv5K4woeHSEqt4rjGfC2pYkZ294yZCpPnAkAeVZcwqkUdCqZh+H4E1VCbNCEdcLwuHsqEyg3SoLsTzYTlA2Gunyp88LBATxq0qGR5lA4KTwa6lg9+3+SzwM0ByiMYPnMfGuXHG2R1O23XSkkMbPh3KBLuMYuzjw5ixgHQZzqB5a1soLGCQing/aO2WQMIclQWjQ6rJMec1gmwziDWy2RYgWLUf2h37d3FNdtvKsFUiOaqBoeY/CtGFDmxBpSJx8WZCxatCSnbDFWU+cb/MeVCkLQeweJZMXcZJyG3n1EiLNwPoeoAj/zUs6NV3auUDtTwy4HuWXzKbZcydiLQY25JP3kZYPnXTxoDmRvbtl+SdDIHxGO6IJPsoHZi7OMNzLmyozLptsoMfH+DVeiowZhY5lYekH23Q8gpL8Rw1zCGy7MtwXWI8DHTMSNRz1I+Nap5WSQmK6NngTxSoY3Ml6yrFfRWuJ7V2UdL9sFyMO9pgy5QxOwAzEwZ110/CJMQwtIPKuXJDYntN7a3+bLPrmIciCzEFixBO7Hcnz865K0nU2maEKXg8S4IUExy8vStWGme1waDolyNBFomHE3w9guAQ15WCxsCYB0jmCT5ZedacXI9gFDdUgykEXsonb243fWbTHWzhrVs+uUM31avO9HgFjnj/Zzj719FMGrS7mSibj7j7Pw+67L4sIFgndkygGI3gxJrV0BjhHLNh3n4Q8kctf4WebDl4c9vn4aqp7VWsNcxd26zEyygpqrpkUBgQwiNBBrJhusjZkI2J1FEGyToQt2Aa0x07h3op49xvBYvhvcZ3thCnjNsuLeWAJK6EkSNxvXLweBfBjOtLgbvTibTRhQ0/rH1Qdg+GYa3i7WS8zIYjMMrSffzSB4MvzmK9FE/M8A6C9TwAUyxZRYN6ac7XXaLE2nxyqwDKVVCV5GSViDBGonyrpYt7DNW4oDRYY2ubH3qD2s4gzXz0DsfXXT6UmaTWlMbNFYYbEThr6mcyAXF+BEn5H11PKajENEkeqbhJ3wSZmphAuIt2hzDNrHu51MfIrp6muTA3q5XA8R8l3cc8TwMkHOvVRuz2FKXLuoJChY65jJ+QX612+jvicXLklmR1K3t4oYZyDuwzRPXLB8tAPrV5DTzW6do0eK/9k="/>
          <p:cNvSpPr>
            <a:spLocks noChangeAspect="1" noChangeArrowheads="1"/>
          </p:cNvSpPr>
          <p:nvPr/>
        </p:nvSpPr>
        <p:spPr bwMode="auto">
          <a:xfrm>
            <a:off x="155575" y="-1347788"/>
            <a:ext cx="455295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xITEhUTExMVFRUXFx8YGRgYFx8eHhgiGB8dHxgdGhgaHSggHR4lIB4gITEhJSotLi4uHSAzODMsNygvLi0BCgoKDg0OGxAQGy8lICUtLS0tLS0tLS0tLS0tLS0tLS0tLS0tLS8tLy0tLS0tLS0tLS0tLS0tLS0tLS0tLS0tLf/AABEIALABHgMBEQACEQEDEQH/xAAcAAABBQEBAQAAAAAAAAAAAAAGAAMEBQcCAQj/xABOEAACAQIEAwUFBAUGCgsBAAABAhEAAwQSITEFQVEGEyJhcQcygZGhFEKxwSMzUtHwFiRTcrLTFSVDYmNzg5Kj0ggXNDV0gpOis+Hxwv/EABoBAAIDAQEAAAAAAAAAAAAAAAADAQIEBQb/xAA4EQABBAAEAggFAwUAAgMAAAABAAIDEQQSITFBUQUTFGFxgZGhIrHB0fAy4fEGIzNCUmKCFTRy/9oADAMBAAIRAxEAPwDcKEL2hCVCEqEJUISoQlQhKhCVCEqEJUISoQlQhKhCVCEqEJUIUHh/FrN9ri2mzG02R9CIIkcxqJB1GmlQHAmlJBAtTqlQlQhKhCVCEqEJUISoQlQhKhCVCEqEJUISoQlQhKhCVCEqEJUISoQooxXjYNAAYKpnViRMRH51NaKLUqoUqImL8bKxHvBVidyswfOrFulqodrSl1VWSoQvKEL2hCVCEqEJUISoQlQhKhCVCFyyyCPw/fQhYf2x7ecU4dcNgXbbhXKBntySFW2VJM6sQ2pP/wB0qGTPK9h4V9f2UyNpoIQ5/L7GYRe+w5VWxZN65n8YBljCg7CWJ9ABypWEzOlkzHY1t+6mU/C0LUPZnxXiWLc3sReVsN3YEBEU94VRuQmIYnfpV8PN1jXXuCfREjC0jlS0WnqqVCEqEJUISoQlQhKhCVCEqEJUISoQlQhV/EMXlIUFlgqWYREGdNfTpV2t0tLe6tFYVRMUHiGKKhgCVIAbNAgyYjX91XY20t7qU6qJiVCEqEKg4xie7W/cB1tEXP8AdQT9CaZ/raoNXUr+lq6DuE4knGYtJ93HLp5fZLcf+7WmN1B7gPmqHceJRhS1de0ISoQlQhKhCVCEqEJUISoQlQheUIXtCFkPtN7A4rH462LIC2nOa5eMZbYCqraTLNC6Lz6gajPGwtnc+twFZxBYAs94d2Xu8QXDWLLqHXD3HXNs/duFyzynNvyj40rDHLPMP/IfJDtWtPct29mvB72FwSW76ZLhILLIMQiLEqSD7vWmYaIszXxcT5K0jrrwRVWlLSoQlQhKhC8oQvaELyhC9oQvKEL2hCVCEqEIV7ZYnILn+pn/AHS376fG22kpMn6h+cUR4K9nto/7SBvmAaQmjZCPFscWx2JszouHwzAebXbpP4LWnD6mvH5JMw18vqjWsyelQhKhCB+1fGxYu3UgMXgZTtBQAz5V18FhBOzXZcfH404cnLv+wRjgr4e2jqZDKCD6iuU9hY4tPBdSKQSMDxxFoE4MyrxLFXBAnF93cJO57q0LWh8mI061iind2x8BO7A4DwOqe8NETXd5HqtCrWqJUISoQlQheUIXtCEqEJUISoQm7t1VEswUbSTH40KCQFlPaH2vXcNjLtj7IrJbYrmFxjmjUNmCECRGkGOtB0STKbNUqzFe2++dLeERf6zM3PyC8qFXrXnakzjfbdiCp7vC21JEDMxaDOunhnp5UAoMjzpogngXbK/hLlp7NtM1pHtjNrpcILT4hOoEGRSWwhsjpOLjZVs7soF7dyKrXtux8QbFhiP81vyu6U21GZ/Mei8Ptp4kdrFgeWRjP/FoJUhzj/sEe+zft/dxveLiks2igBVg2XNJOmVmO2mxqrXWaVmycyFoKOCJBBHUa1dMBtdUKUqEJUISoQlQhKhCVCEqEJUIQP7SXhG5zZO/9YU8EjDyOHAfQpLtZWhEfZUEYLDBtxYtgx1CgGskMgkjDhxCeW5TSz/jBdON4hifC9i2oH9TI0/NiKfgZQ/EmMcBqk4ltMDlqamQDVSmDZdVClKhCyP2jkjHMeWVR8gJ/EV6Potw6iu9eY6XYTNfcjX2eYpnwgBBhWKqTzG+noSR8K5vSbQJ7HELpdDvccNR4EgIODsuL4kYhUx1m4Dy8Hcs/wAlH1ry08gi6Vgd/wBBzfUEfMrtPYXYR3cb9D+y1iuwlJUISoQlQhM4rF27a5rjoij7zsFHzJoUFwG6E8f7T+GW5AvNdYcrdtjPoxAU/OjjSScQwbIX4h7a01GHwjsdgbjgQfNVmf8AeFSNVV05GwQnxP2r8TuaBksiZGRNfSWLfSrUlmRx4+ipcd2w4hc/WY28QD91ig8vciopUzk/yqJwxnMxbmSTrqevXWZqaCroOC5FsA6/U+uv4VFK18k2iAzp1E8wZ3mecGilYkhOCwJ93bf5zsaFTMea97oD7o29Rp/AqaRZ5pfZVJPhHODHT+JqqnORxSOHXSFI8p8tfLrVdt1OclcG0uhInXUdR/G1WIRamYbGXrJ/RXrtoE/ccieuoNQoFKdY7W8QSMuNvwp0BuMZ3A3O1TSkeJ9Ve8O9qvFLejXbd2dhcQaQJ0KZd/Oooq+dw2KI8F7b7gUd9ggzDc27hUfBGVv7VFFXEx7vki3hvtY4Xdy5rrWmPK4h0PQssr9ai0wSjii/AcSs3xms3bd0dUYMPoalXDgdipdCslQhKhCVCFnPtZxZU2rYXMblq7oP8wAwPMmK1NaDhJiTw+6zvJ6+MDiUY9llYYSyG3y/mYrkdHG8Mw/m62zCpCs37d44Wsc7kHUZdPQfupnQrr6SlH5pSpjhWGYe9E/B/aNhHe3YcXbcov6V1AtZiB4S+bwmTAzAAnQEyJ6OIgdG83zWWGbMwGuCJ+B8TXEWUur96QR0ZSVYfAg0gitE1jszbU+oV0Edt+HLdRpAzHE21DRqAyKCB5HpUT46bBwOki3A2568koYOLEyBsg0v6c0U8Ewfc2Ldv9kRSMK2QRDrTbjZPiTae/LdMFDgEN9q8Gh73de+dbOg+9fUID84rLjuj3yvjmh/Uw5q56i/kpZOGscx+ztPbRGCTAneNa6ZSxso/EuI2bCG5fuJaQfedgB6SeflUILgN1n3GvbNgreZbCXMQw0BACofi3ij/wAtSlGbkEC8W9rfEr0933WGTX3RLfFnn6AUUlOkJ4+iDOI4y9dc3L1x7rHcuxJ8tZn8qlK080yiDSNJ6eZ6VKLK5fyO38RpRaEmAHMxAmPTnUAoXNxuRM8xPnHWotSAnBcjczppp5jyqbKrVriSdZ/fHpM0WpqkgzgwRvrA+U1FqaBGi6CnTTz8jM0WoNLzIwMnpMT01gfuoQCFwrREnbnPXf0mPqKFal4rPyaTpJPkOvl5VVSQOS92+enz5R5H60KOC9Ref8ax8KlQTwXqux3kaj6fxEUWigNl5OsEc9fnJ+lFqeCQZp3/AA+VTaNCujB069R/HWi1Gq7wmJe1c7yy7WnB3RiDsZhlgiooK3BGPB/atxOwQLlxL6dLi6/Bkgz6zUlWD3DY+qM+Ee3DDuyrfwz2gdC6tnA8yCqmPST61W00SHiFonAu0eExgJw19LsAEgHxLO2ZTBHxFTaY14OytaFZAPtAwJuY7AdIuqfLMbY/OtAaZMJNGNy1ZZn5Jonf+SL8Dba1h4MEop3MAxMSeXrXMwETooGsduPut0zszi4LJ/aHhvtPdsgBe5mJUNIjkRIBCzIDECd9qX0Wey9IyST01pBo3obrTx7vRKxkjpcM1sYs2LA4ft3qm4F4L5W4VKLcZFBlc5Q5VhxJ3WfCJ5TXblm7Tmy7jgs8MXUsDTra1LsLeyvicMLlu4lllYFZmbsu06RzGxOuaaQ9zXAFqtCCz+27cAfLT8tEnFMclizcv3JyWkZ2gSYUEmB6ClJxNBZm/tZ4ezz3eII70P8Aq12FvL+3vmqS0OFH81tI68A3+bUrFvbJw/8Ao8T/AOmn95RSjtLeSrMd7VuHlsz2r5XvEcAom6DT7++aCPSrXQ0KqJmvNV38FRcf9tOJu+HB2VsDm7kO23JSAo+tVVzI49yzrinEb2Jcvibty8w2LMSB1yidB5aelCVfJR82UaCfoOf7vKhRvuuFugiJMRHroOp3mflQprVLM25P8GpUaL1VOvkdzz1opRYXSnlyjn++oKmkvKDzEdN41HL91SoSVhO07/SZ/KoRS6QqNtxJid41MGhBBK5DAk+6Z215nmfQGptTRCXewdwOmvTaoRlJSW/A95YnTn+Hr9ahBaeS9XGBdyJjrrt8xETQSjqyUz9pWNWH8bbcv3VFq+QpC+DrmXUQfP57VKMp5JPeiAddI3Hx570KA1OFvFoZ3iDrtp+FQorRctzAJ2/ifhUoStg5tPj5bUIOyWuk+Q+gnShTouQDtM6T9KhCQHXSTy+tWQugPC2oIB1jyA/GotHFKxcBO2hYR5yYqUELvDOUYMjm23JlJkddRtRQKg676oz4F7U+J4c+O4uJQja4NR6MIafUmoOiuHkbH1RYPa9hr3dtcw91XUahcrAHPbbwsSp2U8hv8as11aIe/iQruz7YsAy+K1iAeYCKR/b6VDqCkYkcQgTCdtMBbvXstu79mZWyJkEg5YSYaQBOXQ7AUyZkc0bQ8W4EexsJbHOZIS3Y/ZV1vi2HxEvbthntXs03E95b91yBmnwsGfNP+aa5zGzMxTi79DvYge10uiyUCOuIWh+x3BXbF/GWbylLgW07ITMFjc5gkEdIJFbeGiQRcpfW4H1Rr25H+Lsb/wCGu/2GoCH/AKSvlm2lC55KkBKFQlc8SEICOv5Gg7K8P6lAA268vgd/WoWm13P7W/TU70Ktcl431568/wApqUBdLbmddSfx6fxtQi6XpIAnkI0+OlCiiSvGvryPPrG200WpDCmvtWYgBSzHTKBMzpED5RUEpjYirvh3Zbid4FreCvxJWShXUDQHNEdJ289KiwrdSOKJML7HOKuAzdxbJE+K5LAkHfIsTpG/MedFq3VhW2D9hOJKjvcZaU7+FGfkNixXnp8AfKo1U5Fb2fYXhlKZ8VecloMKqggAmI1PLeanVTQUnCewrBAfpMRiHMgkgqojmPdJ16zyo1U0FN/6kuFwB+nkDU977x11Ph315QNB5yUeaKUO57FsB+iE3kJchitySwyEx4hA8SztsT5RABrdQeC7/wCo7ASYvYgKQPvLM+OTOWOa8t18yKmipoJt/YTgd1xGIBywJyEZubHw6g9PX4RRRSqMX7BlZQbGMYNnIPeIDoCRpljXQfWp1Qq/E+wrG5hlxOHZZ1nOpHTSGnQDnzPTU1UZUP4j2YcYQOe4LKmY+F0OYKSNFzBiTEgDl56VCqYwh7iHCsXhsxvWLqKrFSz22C6EgeKIiQQNeVSCNlUxhV6Y0fs6b6Hb51KqYjzTneoQCTA31B/d5VBJUZSDoumExBG4+9108qAVGoXMCSDp109OtSe5Gq8A+kkAHz6DbaPjQpXqNIMcyNJ1/P8AgGhQRqvUbY6x8zvzoQQucG5z+lTxRIPhVgqnWORqSsygPaMTV7TQ7VTOz1/EW7h7i2105lJQKzBspJWVU67H4T51SQ6LbAxr/wBRrTnS2j2NvirmLx+IxNh7LXVswCjKvgDKAmeTAAGkmlMOlJ0rGCspvzH0R522/wC7sb/4W9/8bUwLO/8ASV8rJcqLWAhP5yaLVKXGPnIPI0WmRVmUAGY5n5VC0UnGRfhp6daCoFrwYkLtqDPP15x51FqSwlXvCuyPE8UAbODcqy5g5XIhB2IdyA2h0ImpLrV2xDdEvZT2S3bt828dfSzzFtXDXLmQgPlGwAB94TBIoLXVau0NWncF9lXCbck4fvTJH6Vi/usY0JjXSdOVFK6IODcLwlm5cs2bFq3kK3IVFAGeY2HVWPlRlCgHgrfEsQpI30/EVKCnCaFKD7Xb22Gi5bIBkqVYSVkAEq2WNxsTqa2djfVhZBi23qFY/wAqMKxSHYQ2s2308LDfLG/Q0o4eQcFcYiM8VMPaHC/0q/AE/QCq9TJyV+uj5hRMR2vwq7F3PQIR8i+UH4GrjCyHgqHFRjihXjHtIX3raqO7HeiSWLBpQQBlG55Ma1R9HuO6zvxf/IVXi+3+Kk+MqBcyHIqaaE5oZWMaA7zBpzcCxLOKkKaudr8b3CXVusS0eHMoktoACLZkz5AUDBx5qI/PVR2mTmlb7fYm0pZrjMJuGCqH9W4U7KpMsetBwLCaCluJkHFEfC/aEzMyvbV8sZjblYkSIDSCf/MKzPwJGoKczGf9BG+DxQu2luKCA65gG312mJrC4ZTS2NdmFhJrKXbWV1W4jpDBgCGDDUEHQg1CsqXjnYfh+LBF7C2ySZLKuViYAkssE6AD4VXKEISx/sZ4YwdVF62cy5WFwnICdVUNIjXnJ03qaPNQhLjvsLxCZmwt9Lo5JclG0G+YAqSTpEDca1GqCFn3HuD43BlRicO1lWnKWAIaDB8QJE7afvoAS+rG6qxiAR4tJG8SBU6quTkuhzAjzM9OXxoUFdGRy0n98flUqNCubE5z6VI3Q/8ASp7Po8Tpr8qseCzgbJq+fCPh9RRalu6u+xGPXD3rzMjOoUZgoExJ6n40iaZ0bmkbXr+y6ODiMtgb1p7LfuwaWyhuW/duKCPmaf1rZY2vChzHRyFjuCy/j3tte/hr1j7CE7221ssbxOUOpWY7sSdetUtKJzClmisIoWMg2nbd3ShVITfEHlQKgpkA+JccI4ficSxTD2XukQSEBOUciTsNetQTS19WtK7P+xDF3NcXdSwmhypDudpmBlXnzOvzqBauG0tP4B7NOG4VCosLdLAKzXgHJHMAEQATrA8ulTlUovAjQVZCFsBeQcRZWUZilwo0bZXXMAeRIYfI9KtIQA1VZeqI8Js39dvxNQVIQpwbG/45xtone1bIHlbVPzu/Wg8FA3KK8WCUYD3ipI1jbz5axrUKSmuLWHuWbiIQGZSoJmNdDqBI0nWrxkBwJVXglpAWYdoOyGJYhsjAqCBlGcEypB8MtAKzBHSuvDi49rXMdh5G8PRU/wDg17DDTQEwCcp/VhQSGjXNmY1o6xrxv+WkFrhuFGWxebKC2UC2qGbizmAcZxDGYJBg7+oFWtoUWpNjs5euRkQpDKVFpWcAhWDNIXmSDruF13qhxDG7n1Vwx52BVph+wdybStbIBbKhdgo53NQJaBDCI+98Qh2OaLopow0nEUibB+zxF1NxRtoEJ1UAA5mbUwBrFZXY8nYLQ3BcypVz2fYdlCFmKjZcqQPQZdKoMdIDdD3+6t2JnM+32Vfd9nNtsxV197WbZEwQw8StpqJOmtMb0g4bhUODB2KhYLsNdssLYSUdhmdXByiACdQGmBOx1560x+Na8XxS+yvDu5aUiAAACABAHSK5S6abwaRbQERCgR0gbTQgJ2dYoQobt42Hmh+oq5HwgqnEqbVFdQsdaVmUMoYFW0In9nrVm7qrlknbv2fYR7yBB3DXvduKCVVk1ZckgS6SR5oesFr2gi0RC9FR8d9ieMtKrYO8uIBkkNFsjXwRJIaQZMxtWbVSWhZ1xHB4jDOExNprTQNGBB5H5wQY5SOtAN7JZYmcEwNwkTHKasFSUU2lOtyGbTqPXerHZZjsF7d1UaAZY+lUGhUjddWOIJba4XzENoQukwR19I+NLmjLwK4Lo9G4ns78xF6Utq9iXae3iFfDW0cCzbBzNGuZj0qYWlsYae/3Npk8vWymSqtfPV25JInTl8KYVlAoIls9lcY6qy2pVlBBzpqCJG7U1uHlcLAWQvaDRTg7JY4f5A/76f8ANU9mm/5+SjOw8U1/grEWcRhkvW8veXVAEqcwzKG2J5Hn1pGIjexhzCk7DhrnaLfPZVwezh7WJFq2qziWWdyVVUygtMmJO/U9aVCbFlax+kfnFHFOQvMms6/P8qEL2hCAeIcXuWcVeCIpMzmLxElo0yH1pr8E6drS11U4Ha7A80g4oRW0jdVXCOOY6zczOyOhJLLnOszJ1TQ+kfgBpdgSap3t+6QMY0cFW4bjJXi745WsFXlTb77xZTatpA8MTntK3pVz0e6t/ZAxjb2KMsT2yB3sxIK63QN428NU7C7mp7Y3knz23Ub2SP8AaLUdidzU9tZyKQ7cJ/Qt/vp++jsL+fzR21nIri/21SUJsuADOrJroRp4vOgYJ3P5qO2M5FOp20t7ixcjqDb/AOeo7E/mPf7Ke2s5Fejtvb/oLvzt/wB5U9ifzHv9lHbmcimMZ2uRmtEWLwyPmMm3qMrLp+k38QqRgna6j3+yq7GMJGhUgdtrf9Be+dv+8qOxP5j3+yv21nI/nml/La1/QXv+H/eVHYX8x7/ZHbWcj+ea4t9srYmbF/Uz/k/L/SUdifzHv9kDGM5Fdjtta/oL3/D/ALyjsT+Y9/sp7azkUv5bWv6C9/w/7yjsT+Y9/sjtjORXNrtpaCgdxf0Ef5P+8o7E/mPf7I7YzkVCvdsf5xbdbVzuhbdbgJt5sxKG0V8cQIcGSPeG9HYX8x7/AGR2xnIr252xXvGbuLuUhY8VudDJkZ9PnTThHZKvVU7U3NdK0wXa63cuJbFm8pdsoJyQNCdYcnl0rO/CuY0uJH55JzcS1xAAKuMV76/1W/FaQ3dOcqPjVslfeI9APzmtBFilWF2V1qy7N4jNZAmSpj91JkblKYTqUz2u4Xh72Gum9Zt3clp2XOgaCFMEDqPLWkkDdSN18j2oUpruoPzNXWZ1uBTyXfE+uubT50EpZboE/cMhttQo/Clgqo0KjY1NfQ/nV7TIytT/AOjj/wBqxXnZU/8AvoWhqyBxpUFVC1DD4sC1b7u+wdcMrOO8nKDbEKlvaQJuSBIjU+KvR4QXAyxy/LWJ4+M2NLUzvfGAl9+775kD94WhTYZ28TEhsrCQTMbcop1aajWuXel1pqPy1S3yLmNwBV2e2cQSmZ8zBR3XvEmdSCwBMgEelcfprRg014rXhdCfzmtg9nnEEUY1XaIxjRPQ2rW3xmuVh2kt0WjOABf5qi7/AAlZ/pFp+R3JGdvNSLVwMAymQdjVVZK88KSBMD+NaFBWVYpm+1YnOQSHGo5711cN/jC5eI/UqvtPbdsNcCSTA0G5EifpW2Gg8WsypMXi8EcNlUJnyQqhfGGjTlMzuedOa2TPZUkFLiwuCxhA36wMujdYEA/SamOszuSqd9E/w0KMRctYoK124PCx1DL+yoOw0+kcqh/6QWbBAXOG4dZONu2zbTILYIWNAfBrHxPzoc9wjBtFldOLX2xxiQuXIotZ/diBO+nX61UZurGTzQveHhO/xHcfqe6Mx7uaBt9al15W5t7UKjVU+yzNgMD/ALX3uX/5tT9c/H6I1V12kcN9kJAAOsXNhPd+/wCXX40mEVmUFWHAkti4cv2Wcv8AkSc0SJmTtt9KpJda35qUP4KxNi83cLchm8eaCug2Eagb1oJ+IDNSjVSsd/3cnjz+Ia9NTpr02qjf8x0U8FZcJ4dlZHOHtJpIdXJbUdMo3nrSnvsVZVlUXUU4q/mFjcfrmIHwinC8gq/JRxU/idtDhEQXbVoFoBUnIT4iVzdOfqKW2w+6tSFB4d3ffLZNqw+dSC1lidI1zfL61d15bs+anVd4Xhdk427aNsFAgIXXQ+DznmaHPd1YKjijrgv/AGix/rBXOxH+Ny0Qf5AtDxPvr/Vb/wDmuQ1dRyp+K62zG41+VbI9DqkKH2UxUXSh2YafiJ6aUuVzJWZmFMtzH5HIl4pdVbN1mGZVtsSOoCkkfGsh2Thuvkbs2AcZhgVDaDw6eLRoGunzp8ABkaCsr/0O8Vo3ern7o4Ox3pKgAEFfErMcz93IIC6gA7r1rvdmjrNw8Fj77XVl7b6Lg7RJWQPDur5HDeDQKZ1EyBtyqDhoxvXojbcoD7cMrXUK21teAqQsRmS46kggCRpvFcvpCJscgA5LXDoEb/8AR1f+e4jqcOD8nWsCe1Zviuz+MRS93D3kQGCxQ6QJ18o57VJY4C6UW3gr/Bdt79q2iLbswihQSGmFAAnxb16aHCtEbdTsFjdGHOJKkDt1isub7PayDmFfKJ880UFkQfkL/iPCxfop7OKvVV93jV7F4rCRbRWS6CMkidVJ3PILXM6YjDIr8U7DsDCaWvdl8JiSt9hkhr7EFpEwqLOnmD8q52BNRKsozV+cVerg8V/ovm37q1l5SwwIiweJSzbRL922jxMFwOfLNBNYS7MSVtaKAC7vcRw7KR9ot/C4oP40Ug7IMwfBrd/EX2F14NyAUKEERoZKmdzW+OUsi0WN0Ye/VDFi3ce6FW9cZcuYwiEkCM2UBCfODr4toElB6RkGwHv91YYSMqa2FSVAvtn2YTaJBAAaITYPKz5RXH6Q/qDGYZ9NjFVuQ6r5XmWvDdGYeUauN9xH2Uy5woKjt312VQsuluDETI7vpNL6I/qibE4psM7WAO0sWNeG7jv81XH9FMggdJGSSOdfQBUXbjGDBHh5S4zJiXYXS4QlAjWwxTKog+Jt52FenmxT2Oc2hp4/dc3CQsnibJe60BOxdvMwF+7pGsJz8wlJ7c/kPf7rR2JnMr252GQwDeYj/ORT8tN6BjnjgPf7qexM5ldDsSoEC8wHTIv5UdudyHuo7EzmVx/IVP6X/hr++p7c7l80dhbzKreJ9l3RrYJDh7mT3VJ91joGKwTlHOKs3GnXT5pTsIARv7JzCdk2KoyGCygz3aga7iQ5b6UduPJWGEBHH2XVzswlqBcvqhadrJKiObOCANOZiqnHHkrDAg8U5a7Dqy6XrZQmRltAg6b+/E1Pb3cvdT2JvNN3OzBRspusemTDMQNObByPwo7cf+fdUOFaDVn0Tg7DW3JPfW2PP9CCfj46B0i7gPdX7E3mq3DdnrT2Gc3VyLeuWiO40m3ca2dC/VfxpkeMe91BuvilSwRxNzuJpVnGuAtZtFsCbVy7+wbPdzpMZg25jTlMbVi6R6b7E+MTt0det7VX31TcJhIsUHGNxtqE8BxfEuCzW7SXQpLA22BEcjLA+Ucq7uHfFPEHtN9wNrm4lxgkyuGnNaD2GsWsT3dwYgd7bIa5ayQQVOsEsZWedYsa57AQW/Cdj+cVswgY8gg6jgjfEz9os/1Ln4265K6J3Ci8TNqe7zqtxgYX0BMx00jSqjHsikDHHVBgLhYVFw7BjvFuRBUgggnWN/hGlbepYGnLx19Vjkt8gc4aj6Iu4jZz2riATmRliYmQRvWQrcF8l8MsHD4ywb36I23KPP3GtyGmOhrRhxcraWZ9lrmo3s47BqBGNGZX7wOQJzEEMW8PikGNdoERFegOf/lZcruS7+2YIJlTGBTkKZgRm8bZmbbRiZ+dT8d2Wop12Qgvt1ibZuWhauLcRbQUFQABDHSBptFcfpEO6wEitFqgb8KL/wDo6Xf8Y3gOeFY/K5a/fXOTwKWmdul/xdjANvs9z4+E1qOxSOIWD9kktF/HBY6KGiBpOZQwMsCAI89jrGrpnrf/AI/NESKAJokWOINcEyCusojmi17ocEWyTCk6MRHMDT3WJ02kQa8RhZXYedkz9KcPPgdeVLdK0PYWoO7L3Jx9htATdJgbCQ21e66d/wDrilz4dyO5fRvY9QcMP9Zc/tmuPhT/AGgoIV2tofKrTyUK5pkbLNrA/a/xAXOJXFie6RLeu22cx8Xj4UyEUwKrtSUE8ifPlGvxitTXFKLQt89lyfzKyfifhAqjjuFcDZV2FxrhgqW7S389wW3XKc25zFeRATSdidiDXHErQ4g7A70fz0XRmwrgwOj4j87vdUmK7PX5tOouvcRjmYm3JzOXYsTc1Y5p3g8zWp4ZKwsdqCFymxOY9rgSCEXYC45sPdvWza7suZmZW2ASwALdSCJOqnevJz/07MH1hzmHC9D9vku0zpEFv93TnyWc9vEe5ewmHNskfpjbUiCy3XTLA5agx6V67pBzosPG+Q08NGbW6IGtniuH0SA4yNaPgslulWDyC3Ds/iNTbZgbi2rRbz8JBPzBpOEl6/CsmHH6LY45ZXM5K1tYhGZlVgWQgMAdVJEgHpoZpym07QpSoQqjj10BsNv+vB0Un7lzoPpVm7H84pUhot8foV3wfFr3Fr3vcGyMeQ6CoI1QxwyhWQMjyPUfiDUJqSqBoAB6UIXKjU1Cgbr0BVHID5VIHJGgQbh1jh76g/zy8RHR8VcYfRqd0fIHzacCR6BYulARhz/6/MJjvAIHPUz/AFRXmv6yieXxP/1ojzJ1+i0/065uV7f9tPRR2GHOJNu9kQXcK5LzBgm2yhidNMjEH1B2rq9BYR2GwEcrbskk3w5Vy0q1GNmbJiXRPqqofb20XOM7E2+8t4nht6CvhbJcB1A94MSRPJlOhB+B70HSFgsm1B7vssE2CygOg3HeifhtzEG7ZGJVVuBLolTo4BtQ0A6TOo6g8qwShgcerOi2wukIHWCigz2idq1w2NVfshuMiBu8FwrIbQrpbPXrtpz0lnRMOJHWONHb81V34p0ZyhGGFvd5YtXgmTOiuV/Z7wBomBtMTA2prBlJZy09FS8wDuau8FdzID8PlWeQU4pzDYXyr24T+d3/APxmI/8AkatGB/zsSSdXLzg3Z1ry5yxQTAGUknzHKPOtfS/TYwDgzJmJF3dD6q0EPW3rsrTG9mbKJOZxAJzEg6ZZkiBAnTTUyKwdEdPzYvFGOQAAjQAHcd9m9FfEQCNltVL2fwtq5iUW6JXu3O0+6JFbP6gDywGPcAn0R0e9rZRm2Jr1Wn+xxETiV5AiK/2YklQP6RMwkctjXncMXF2a7Ffb913OkY2NYMoA1+6N+31oDh2M5fza7/YNdKJ5c0grhPbRBC+ZMPdKFGB1Ugj4V6VojkgDHbFtH0SQSHWFd4jtKTskk75jpPoPxkUjDdHYTD/42gd+59TqqvL3/qcVE7NtGLw5/wBJ+INZenKMATItz4L6Q7CycL/tH/tGuLhnARAqQLpEJIHPTb5b0lxLnLSKAXyzxzHC/ibt6ZFy6zbcmJK/JYHyrotWbgq3QGBrTRoqlbn2J4raw3CLd+6wCqDPUktCgDqdhSy4CyeCY1hcWtbuVnnDu0N2E/SgHMzjMoOQlWAYmJMST61y/wC2SC5t8+9dKcPD8rSe5GPAuMNkh76+IMQxAliXifdEEKI6SedMc8NojXyPyCQY8xOYV5jlzNox4HY7+wbdxgRcS4jRy7xfF9DtTopNcw5hZ5GN/SO9U+J7PG7iMJj3bMyYJbOSNnVjnaeozFYjf0rhf1PPI24mt+Fxu/p56LR0UB1bSd6ApWfC8QqY5WYgK2FeZMa2nUnfopp/9My5+j3w8Wv9nD7grPjWZMYH8C35Ky4Lxyxcv3Cm9zKd1+6MsmGPltXdlifGBmCVFIHE0r2/jER0Rj4rhIXTfKJOvpSCaWlrC4EjgpFSqoO7dcbyIO4/SXrTG4FAzCVRwBAIzNJHhB120rIekcOyYQuOp08PEqHRucARwVZ7NePY+7Nu7YLWFQZbvdNZIPIZbp/SAjmu0a7iujK1g2OqVGTVUtDFJTkqELhN2+FCgbqi7a3nWyoTMMzgEryjXU+ZAFVcSBbVZoaXfFsoPZnCZ8H3V0Hw4lgwnmtwncHrWPouV7HScw4+4FqcbEyVoaRoQPmpHEcLYS6q6+4xOvu6pB+U1txUHbQ3PXwkH04eayQsZhy7q7FikLcT7M5jZu2bsZsxAuDIVPICeZJ90xv512Y+k2k/3G6baLkydFPDT1Trujrpsj3gBm1mK5WZjnEyAywrZdSAsrsOc1ypGNa85DYXYwznOjBeKPFNcXuZb1sjcWb342oqoF6JjzWqouMHvmGYtKiARZDRPNSbsz56bCrtaUl/xfx+69wPay1fsvdF5SiA5m7rJGXdiWukZND++lRy2SBwWmSJ7P1LrhfbrhyIQ2Lw4IYjS6pnbUa6jz/OmyODjaq1jhwXz/2txFu5iLjoylWxV9xBB0d3KnQ8xFNwb2tnYSQlujf8Wh9FI7N8WVSUe4qDLCvpIymVU6wRqd+pE1f+oMOzFxsMRaXA7ZgNDvx8CrYbNGTmBo9xVpxHitlrN0G5bdmWNGA21UKsnQHXc8/Suf0d0P1M7JnzNblN0Dd87Om+2yZLO5wLQw691fdUXZd7f2tC91LahHlmIA22JJjXau30nPG4jKQdHDfms0UMmmhGoPotH9kV603E79xbik/ZsuVTIABtTBkyBAHxrzeHidGA3ff5rv46Zr2gBHftAtO3CsWVIBGHuEyCZABzDXXVZjoY3rVG6iuQ8WPRfM9tRApJWJxNpXlidPpUgc1IvipfBBGKw5/0g/Oqyf43eCbCdSjLi3FcTZu2zavXreRXKd2CysWcSLq6AjT6gjWr4ZzTCAQeOybExxsgjwKIuAe0DEX81pnUv3TNBjSARIbwyvqNPrTYGB7qAV8V/bZZPoqXhHZ+wJs3rZRnMDx6Nl2KEH5gwd+Wtb3RuY05hR4fWvJc9mJZNRiNgb7q1/kLgwSCh/3z++qNYSAQdCn9Y08FZPw3BjA3cMVy3CpW2+pgDxgTsIKsdaxyXZFrTGaIdy+6zvDYNESGBY94oJP3czAFYB2iTJ8tqUWAC7V5cQ5z9kbJiVRLICrpdUBBodSgBBGmn5zW2GH+2XcgsLpnF4vir3s32ha0xzqO7EEEnxMWCKpGkQS0dfCZikFobHnbrsnNd8eU6fn1VsnbbDFoW3IH3VKksbzidB96ZMHmaU5kkwqWM0eY0ITLYz9Lhpy5pvj+DJx1hEYAPmAAYBtkY6n7pAI84o6P6OhwzJnR3rXHQfl7lIxUz5JI2muPyTnZrhJGKzhzlAnac55ia3TElovmqQfq0RbiiO8tCdcxI8/CR+dZiHbgeK15wNOadxdnOjJJXMCJBgjzFVkZnYW3V8lINLILy20Z7mfMFZrZKmRKEq2UeqxXkZnztb2KhofC+VnktsWHa49cSjjsZj1e2LesgBgMzDwnYwJ/j413Oi8U+VhY/dul8D581nxMLWEFux4ItrqpKVCE2nvN8KhQN0I9quH2rlxjfzFVIyiTAJAmBtPpUnM3Vrq9FUPObKAnuzmDVbBRDCFxljaCxgjzrnYEPZPMXX+rjx0C0TuD2Nrl9VFxHF8Nb7kXXt2sge2c5jQFQu/Ixp61232JCeY+awxAZKHBQOLdssAyWu7x9olS2ZzDQGDAZhpuYE1nYzROsWLFqLw7tkrBo4thFVCFGdUUtoNQM2g1j4GmZW8lky4i9HD0UfinahSyu3EcNdVUbM1vKQslNIU7tGn9U1eNgvdOmJMYaB8XE735cFacJ7V27ltHyMqsREkbftaTuNaiSKnaFEZ+HVCmJGGazxJg1u13iXu7W0Sve5UaGuZRDA6GDvLzvWDN8ZJ8l0Q06N9VkQtKYI2hQQYmcokjqJB+nWoceS0suqK4NnbzmotSuAM2winTSBzrqtBt80uJtDe15btypMbUt2hVmHMLITlizmAHUxUa3StYykrQ/YpZ7vHuZnNhX+H6S1WkxObusL5mv2CuuOe1YXsJisM2HAZ7FxNHHhzKRMbwJrO3MCLUva0g0sf79QKktXPLCSiDtBxyxdtIqPJDAkZW/Zg7jrXVxs7JYWsadRXyVOpfmJVdwfEKcVh4O11fxrjyNPVu8E6JhaTa0Y4/u7jAB2IXYRs5Akg6wpIYkHYH1rJFjp8MxuSq139avv4d61Q4WOZhzb/v+Wp1jHlRmxVrDsuHt5GcL7wXw295liQANeZNdPD4hwi6wDQgGq1S5YYy+jY+6lcbXDPbKhHzrJmToVO4M+pBG0cq6EswlZmAJ5Vw7/2WKDCdS74aHPvUThvGSgC3WzJ9250/r/8AMPj1pMc96OWh8PJN47F3M7eAMgVmPiykL4kJJ6eIGaxzuLX2BabGW5adfiNfbRC/GZtM4MtmGbQxBAJRxHpry33ioeMu/EKmj6IRP9kLsouWsg7xrZzwupywF2kxrA/OtuHlbkcDxHss8uHcKdocvDvUeywQSbTI7LBLeFSc6DQmBudj51PwCmtINcuA1VIwXgu1F8DzHLXy+imYbuWm3oGK+7JB0YDSdRqCI3q4cx1eiY5krG2Qp1jCnuwjnPcF7KrvqwBUwJPkfTSlta+KRzb0ophc2RgNa2r3s7x8Wi5uEEAkbgCZImY8jUO+Omn1SGkxmwL9lbY3tUi/pXARUJjQnfTUgachrFKmLYm3d+AtNic+Z9AVXeuv5a4S/bZVW44ZSrQsjUbSJ3rnO6SwzD8Tq8it3Z5v+fcfdZ3wDB3bCm2EYKBAyqIMaZgMujECYIjXauLj8RgcQ5pJJo8OXn/K1Ydk8YIr+Va9iLi4bE38TiibWdLdsF0JLwSXJZdAdgB0Fb8Lj8G0ZGHbkEiTDzvdZCOMT2zwvdlrVxbhzBYMqJJG7FYAEzXUw08c7srDrvsVnxDXwNzOClcK7SWLq63LavrKC4pOkzlg67TpWl0TxwPoksma4b6+KQ49YF1gb1sqUzBgykDLvqD8fhVHNLdSFdhzvyt1vkqLivE8MGu4iQyiBmBVp5CDJCg+cedNax0jQG96yz1HIQ/Q6BC2B7SucVYDEC2HDk5lmMpb3VMkCYiOZI31DDlaSVZpJcKQp2zxgxLX+7El3Q2+TEfowCZaPeB00289DrLeb4bJ+TKPmqntRwnu2ugK0sTqFiSCrJ4Z01J15j0qYnlwsilBIHG1W8aw384uQPCyjLA00VW3GmrAinv33UQutoTFrCuMPdJWASpE6EwSDHX/AOqVYTv90fcGw4XDDFOVLKqKucCFBXKcpJ0WM0ncmlnU6lUGYkNaL7lnl7iN9L1woFKEMuoBGVwQY+BrIervddXqcSf9dFGsqMpOYSCPDB1B5ztvpHnVCBV3ryVgHHYaVqV1H4z9KoraKPa2gcyflFXNKgtPW7RVZYeFpgyPumDsdPjVnMNB3NAeLLUsK0EjowioG4Kg3Tgjb2PXP8Y3ddBhnA/9S3W6UrlNCqONYLLdxsA5VzAGBAlQfXX6aVgv4h5LZ/oR4/NBbHT4U8LGAu8TfDBQFCwI8ydJk/hVybUgKbwC7/OLC6QLynYTqQNTvypUv6D4FSEfcR4lat3WFyw1xpGVlPkCQSSAoG867mYpWFMfVDM3zuvalRjZTqx1d1X7qfi8Rw3GYdrI+122zyUVrejKrAEksZSd0nMCAYAM09j8zso4pwZIOI8/z84pWb4uMyKRsy+M+qmSJOp2/KmGR2HgIonUgUOe3omiJ0psEetbfmq6XBDD4UtctOioB+qvq3hJgELesnmep/KsLZi8gNvzCl0Tm6uHuPuqfiBW6cMETvBd7xbZYHNCkNshUHw7QN+Q2rQS/QDdUDY8pc61F49YuW3KulwgW9nQ2yM2YAwQQVkTIOsaRvQ8OOhWYlu4V9jLOJu20t2kuXPGHVhqEbKmrXBKqMsgSdyDuKAxscecu0A1r7DXTuTIpCZAHN0JPLy35rvhGBuXLqJiGBVUgRqcwdDmnTWVHUafOeqELTI0g2RQ8fFLikw5OSGMtIBvkfCuKsr2Ae3bYL3zMoOQNBMllAIhYBg6+k+dRLiw45WNp9bildsUhd/cNj6eiZ4TjUSwDin8bMWXwkjU7nSAQCN5FY53Yp/xAnaj/HFbQyGN1UP3ruVrhcVh3E2ldixDEqszudm1HMx61WTpGSw1sbtOe/skNwsepefQ6e6i8Y4pay3pcAAAQRBXMM3iOeDuCNIA6zTjiZZI3MEDhYOv7cUlmHDHB+caFDI4vg8pHf6EGRnXWNDzB9Oo2kVx+xy5gfD/AFP59l0hiK1+oTiNg2mHzAeA+JCBC6j3425/nQWStoF1cf0nmmjEuOo+YXqcUwYQAXjlER4remaYmbm+++2sxVTg5S7Md/8A8u4eX5wVO0Xx9x91ccNt4TEWSLWKs990ddF8RADZWkmQRoddxoQa14LEy4B7iWGj3fnofBZsXEMU0AkaK5t4TKMPLWluWC2YozbXGYgwyA7bT0OprfH/AFDC17+tDvirTLtXn57LA7oqQtbkI0viq7H38PYNkIty6CHXMq6A+GA2+hDED0Nb4ekGzyB7SQAddDp46IdgyyJzTRJGlke2qq+1WOAS1lN5VuI5uBTJUggJzjUSa14nEBzrA+WqT0fh6bTvr5KmNjuyt1vtGQ2Y/SGEeLepUz7wG4G2prIJg45QPZb3x5RqePP5qpfEWLmGu5B+kKoHglh+sXLqRJMT+HSqvtwqkNIaQSeaIu0GHtW1F0sQRkQnNpALGcnLU70+MFtNfwHqsU0MhjJZuU1nEqxNq6YBAQ5iZ0+6CNNjG1UxMcc/EjytLwzsThxRaD50fdd96uZlYFFEqVEbMo0K6RMkEHzrOWOiipup2+a2wnrZbIrjqR3cvBOjFL3fcqc1vLzgbT4So9fTWN5qwJqnArdHhdcweL8fdVt/hFqGISJWY6SJrpMwkTow6uC5U2OxAnLc5q63QeGARMp1ZCH5/fMemig//tcl1ACl1mWSbXSMJ3nT5eVKI2V2uJu0ygO/malW42uUOuvSg7IoXadRtfjQBqocfhRT7IrsY+7/AKhx/wAS3WtxXLCfxNy13zYNbYzEG1cuImbICoOY93u2bNPhEZm0nQZCxzLc/cbare8g/wBpnn4hU/DuzWIViSRZRW8QzTmC7+GdtNJHOutF0bLLHn2FWO9cs4yON+X1UbFYRL2HOJdiHzraAZYzSCczFFMyAR5Ec65bXZSW+a3mLMA699PP91ziMKtl8MVtkEXDLGYY22GYGdJU7kaQRUhweD4fNUkjawgHzRBieI2XtuHQ97mDPdkKoQJBUK2zMsx1bKNJFLZAAQ0e6eWdUwgbfn5sq6xjbV3Er3FojLBuK0lWYsA7qFII0yiB57a1OV4br5Vuhjml5AXFhQtl7Vx9GyEkK0h4JMgae42U9deetTZsEIMQOh4KTxjhFtHQAC4fE5KtPhABVQCAdFjUnynnUxzOeDSq+BjdSoFrHM5tIt22hthlRCpM5xlYkxpK7T5HnVxIY3dZWoS8udvVg6cle8B4LdvBu9vEvla2UVZVwADb2IjnBg7eVOjaMUTI91URvQtUkuBoYBdhP9msPiHtkWnurfRyhIuqhWRJXxgCcyjmfeE7aYpJC11OWrqmBltVZiGSypt3rJt94xtPtyZGLywMkMGkExoBoIhjCXONdyqcrWgnv4fn7JjDXrttmKWTYnKQjqVZrakEZS4hvFlMwBrGoNQ4hul78UtoLxYAsL3tRxq/dJBR7SKffYw5W4sqDoPeWOXl63ZoK4qA2/BXKi7hbFvEJcUqXCtDsGBZNJiMpnMIAPrrS2zEuyn81VnxNO354fwqLiPF7t096BmQo1p5ETMtLZpjc5TJ25VpY9wdp6JTmNO42TeEFu7c+z5EhRCyigyB4ixAkb6wdT6VoZCHmia5FKkOS9PFOXODOhFvFooYyVNuBKiJJyQrLl2O4OhiYrJLE6OQt5fmi0QuZIwG9Tw+6b4/ZV0SAdWVX2zlhmAmJDeHYiNjIbekxus+CbKz00Tw4abLZrT90pS1ddJbMMuUOAdjq2bnoY9bGXTUWo6jU0dFZJ2iZFvwwa6zq2gC5vuQsEmBAAG0QdSTWluNe3YBZ34Fm59PsvLfaO6GJtFXQPlOnjBiRuQCZBGuhqG46RoN1r4qRgWPILb0Vbd40wZ7bsyQsQ7kAyVJTKunKdTEioMpcPFMY0MPKk/jsUStsFipFqZImVdQLii6dR4VZoA106TSY53BpHf5pkkIc4H71/Kr+H3rdxMXkTTu00Zv2TpHUZgB5AinmatxqktiL3W0qdwTG/aku2sQzJqIymVUsd4Y+ELlkwRoDzpJle3bW/U0rtbYo6UvcbxFba27DXrq22MkpKwukNlHvExB2nXbkx7y4fC314qpaAaJHiFw2PtJhbd7DM4VLjJct3IJOYAoy6aA+LSTBGpPOGyy11d1x0QGMH9zdSeGcQGIV7t+8UtqAh8CsyZjlgNocpDEbc55aJlBlcA8/ngtEMpjBewD0+q6xPEbty3dWwuZrbBA6wRdyg5iikdBMCdxW3tuSJsQ003WE4UPlfKddbrvQtw/CK6ktcVPC2WW1YqJAAjXMfDvuRWQ6LYHeC6v2Ut3GtC4GYb6QJ5rMkT9KC3igSAGjupvBeGLeEteFsTlBy5iSfKRA86syPNqpfJl0TVzgzjEth+8t5gYDSSryPDBAmCOo01mqcFbMmbOBY3TZclGTOGAg6oDm3IGwOpIFA5hVdaKPZncwv2u4U74HuT7xUyMydFEGfWnEuvVZKbwQbir1xyt8HxtuVAUkzqYXn1POoc7NYcmU7R44ovxeDv3MI+QOboW2pC7knKWGm+hA+BrrYXrT0fTb3NeFrFiwwYqz5+KhcE4Dj8GPtRVrQDKMrAw4LAakeEc9zy86407XDQg+K6GGNa2NdKP2RDj+4ObOoVXvNCs0LLgMGGRToZIynkSZ5ViDnCndy6Xw5DHvr8v5QnxJ3w152ypAPTNEZkENGhLAsdBtua67ZAXiUA+fhS40limON1+UfBWHZSwpxvcQFLSc+ZjJkMDOgIBEwRy3rLJOY3dcADrstLGltsUfGsQM5IFyyoQq27FMqwRz3f1nyrpmKOePNeoGqT2h0dHnSf4lce+C7WhbcvbcTcGV1Ue5cQnPofdPSRGxrJGS2MMAr6+KRK5rpC+yUP/AODbly87NJEliQNd9YHlS5NAaTIKc8Zle8UxRV1ZdEyrkGUnOUAUmJEklQNPwpQa8QtsaHitf9vrnEEEjhuo/HMRikxT4si4qm4DIkAEQFkDT7o0O461Wg9uXil31b74Wp2B4m2Kv5EVbklrrLcQEZ8ssVYmRJURH4VI+HutSQHAjevZFfZhmxA7vEm3iALofKhPMFX8RgRBDeHmoMmksMYmbm2KaR/bOU0QgDF45bj3Hnwl3jNBkEmJzbtHM869eXQtip9ADTzXAqTP8O6kYfjd/EK1o2gFubMF99lI3ZjlBiQCIyyOVcF7xJJmLRy24fnEra0GNtAn56qPYxlzD3bgDEKoJVWkh01BnYElTM7SsVWo2TAtFgH2TXZ3xlr9CQpHAxcuZmw4JzuVZQfGsDwaAyVnnHXc7zOxj3OdENOXLwUsJLQHnXmuu0nDSt7FDK2W21u6CoMTdChhpoJYz6pFYmPJY3zHotLYxmN8ET8V4Mx4XbEB3V/0b5ojMhzHQwQAAOZzZetdGLDxmEFp+I6nu7lillf1xvYaBCfCeKW7FvIRnDsZRpIY5CAWToXjlMA1iN3ZG3BajlygNO/FWGA4sthDZCKrqBnMSWfck5tdJ2O21dTDYqNsVNbR4k8VhxJlhOhsk6dwVVZ4epVbwIyK0vBIbxBmBJH9WBER8a5znNzaLXFFJlt50300UEcVS6+W9bGUgKHBJdI905mJzRznegggaKufMdV5jeJ37bLbFzw21CQPdMe8CCBImRrUNa0hS9z2kC0T8Z4P9nwwvMYTEouUIMvdkZXYETrz8MRqNpFY8NiBNI9v/J9e9biwAU7TRB/+FLknIcoOgC6DXy66DWtwaGrDJLnOmyLOztq1fuYYYi014kvZclztllCCDPhAO/UdIpmCyvmyHZUxbXMjzbFWHFexd5QyYZWvYYeMq0LcLgt4IPvFV/Z0OadzFJ6Qmgwbwx7qLvP15BJZiwaa7VUvZ6/3TFYQOWBi4mbQS0mRAEQ2/IU2BvVu619acNdfp37+C0yPErOqbx49ye+0Nfe5dw7zeyzATKsJP6tcxIOkwZkxWeaQyPJl4p8QEcdR8FB4LjiX798qlnlz4RmgbBI947xGpk7Vd/IKsBBGvEqXc4kb90WXyhC0RlELOuYdCN55/Gqh1jVNfHTtAn+HcKS2oDvmZm1jbw6GJO3mQNxXPmxTsxEew9108NhG5bkFuO1cFVcRa+mJYsZIyqG3GU/qzvzifga6GFHXNBH8Fc3EkxSkHh8lLXigOJuXmQckdzrlbK0lRyllgHppzrRNhyyw3UN0PikxztJBO5+Ssuw+Cb7UWVQEOH0jzZCJ5kneahkUmTMRoqztFjKs+mTTSQSsqs+HcSdVNoXHVGPI7HrHTqKex9tLASEULBIukZ9i+0rWQ2GdpVSZB1VkYCdehk6HkRS5MQYYeroEg8eSZFE2WXM4/wAqqS1bsY9rLk3LXhy5joc2XIywdCqQAfI+lUwYjmd8Y3CJ3PhNNJsKv7W2yt82wWJXXMTuAM4MRofEfLURVpowz4Gqr5BI/OOQ9eKs+znDMQ7Li1nKo8RDANBQgsAwIIE/IHbcIbgnyMLgPh7+5PkxjWgZrJ7lWcfwN2ze7y5LHKDnnRyDlmf2tJI361LRl2WbNmVNdxzMxJ1mjMoyhScLxi4mqsQRtzqpAO6kWEScP7Ti8Cj2wWUBkYAQGECTIkEDYgjbWamXEPEJjJscO7wVo4GGXrBoePenezWFXEXrlps2W8j5o+9BVhE89NPSubI8sLT3gLeGgtI811geEJaD37ZBtspFsiDJfRgD0UZhP51rxTcoFOB/OIWfDyBzSKo96e7DYh0vxmgI8D0ue7PodPj5Vz8XWWxv9lrgB2Kpe3qKuNvIoykPniNAWUFvrrtziuzFP1mHYCsGIY0TEt7vVVF3Hh0COCAokBY1PU6bRP0pTWU61Z0gc3UKwwmLCeC5ZzsqsyknNIYCQDzWM2nU8iNbNIaHAi727kFwe5vd52iXsphWs3ybA0NxJUNqJQuMuhA+8NTBMDpTcJiBES5wuwQqTxBxyg1qE/xfjF7JfuXbahXTusxaDLfpAAo0nMDHp61eUiIGN7f1G7vgf4WgsJaHsOw27wqG72lPcW7ZGVoAX9kBjv10H8cqbFiozhzCG62sM0DxMJSfJRe0ODKX1xEoyXWzKBmEbFgRGniJ2OutZ8Rh3xNBOxTMPK2R9clf4bs01xe+v+EfrAinM11WygMzSSsxM6nU7HWtOGwmaIF5ruQ49diGxjnv+cVC4kLZtvl7u1bByv1YkHICTrtJj91UfBE4fAQPzmuniXxNbQOvqVUdmuFWzezPdtkKJUZxLNuPCTOn7qxZS94jurNXwCwsAbb964c1OPDbRuEnViWZSHjXlELMzsZ96u0eh2AZes+X57rB24kkliue0mCvY6wHt3DeeyglMkM5OTOyhdJOUGANQNJNclvQ5wb3luoOunyWztglZyOyrcJwPBYbC2L2Mu31u4mTbFkKQiaQzhhqNQYBnWANCa5D8TPLK6OECm73ep5BZWSyGQ5NgnuHYW5hcQxuQAHB0MLDBSGRujCNd4Oo5V6jobCxSxtxNmuHDXbXwOiVjMc51xtH1Vd7QsbeGMCd87CyqG2ZgqSqsW0+8WM5t9ugrisc2YvkI/U5wPeASB5VwTML/jB5oj7e4EDDWMblRWv21N4qoBLsokAx96ST5Kaw9EYsOE2ENWw20nfKDVeWiswkPB4ahAPBMYtpsxUkwQI9NIHrXSc0uWyJzW7jVMXwUCr94eI+RaI19AKka6qh0oIysWkwj27hE3SAXLawWHiUTsNdeesVtihYxoza2s8s73u04JcVWCLlvRLjRl/ZIkkT0kzXLxmFbEbGy9D0ZjXTD4tx8v5UHjt1QmpgvbEH/OtuSPjDU/ol7BDMxx10ISOnY3ddG8bUovZa+pNxWXOCmdw2zEMuWOkTM7kxXQwpMhLHbHU99LmNa3MDxC0Ds7j7c57MICpVlI0BBEyJ0MQdDqG1nSGT2/8AQaWsZcthY2DXOBpYl6DVsxQrSzimFokPlJXLzk5TO4HMEjU1WQZqJTGPLWkBMYnHZ2tOBlKKqbzOXntp6a1EP9t199qJXdZqrntZiVuJYuAgsbfdtET4I35mZHpEVrxZaXfCfFJisN1CkcA40y2HQAyti4JnSCPDpGvvD5Cpb0iY4hFlvv5K4woeHSEqt4rjGfC2pYkZ294yZCpPnAkAeVZcwqkUdCqZh+H4E1VCbNCEdcLwuHsqEyg3SoLsTzYTlA2Gunyp88LBATxq0qGR5lA4KTwa6lg9+3+SzwM0ByiMYPnMfGuXHG2R1O23XSkkMbPh3KBLuMYuzjw5ixgHQZzqB5a1soLGCQing/aO2WQMIclQWjQ6rJMec1gmwziDWy2RYgWLUf2h37d3FNdtvKsFUiOaqBoeY/CtGFDmxBpSJx8WZCxatCSnbDFWU+cb/MeVCkLQeweJZMXcZJyG3n1EiLNwPoeoAj/zUs6NV3auUDtTwy4HuWXzKbZcydiLQY25JP3kZYPnXTxoDmRvbtl+SdDIHxGO6IJPsoHZi7OMNzLmyozLptsoMfH+DVeiowZhY5lYekH23Q8gpL8Rw1zCGy7MtwXWI8DHTMSNRz1I+Nap5WSQmK6NngTxSoY3Ml6yrFfRWuJ7V2UdL9sFyMO9pgy5QxOwAzEwZ110/CJMQwtIPKuXJDYntN7a3+bLPrmIciCzEFixBO7Hcnz865K0nU2maEKXg8S4IUExy8vStWGme1waDolyNBFomHE3w9guAQ15WCxsCYB0jmCT5ZedacXI9gFDdUgykEXsonb243fWbTHWzhrVs+uUM31avO9HgFjnj/Zzj719FMGrS7mSibj7j7Pw+67L4sIFgndkygGI3gxJrV0BjhHLNh3n4Q8kctf4WebDl4c9vn4aqp7VWsNcxd26zEyygpqrpkUBgQwiNBBrJhusjZkI2J1FEGyToQt2Aa0x07h3op49xvBYvhvcZ3thCnjNsuLeWAJK6EkSNxvXLweBfBjOtLgbvTibTRhQ0/rH1Qdg+GYa3i7WS8zIYjMMrSffzSB4MvzmK9FE/M8A6C9TwAUyxZRYN6ac7XXaLE2nxyqwDKVVCV5GSViDBGonyrpYt7DNW4oDRYY2ubH3qD2s4gzXz0DsfXXT6UmaTWlMbNFYYbEThr6mcyAXF+BEn5H11PKajENEkeqbhJ3wSZmphAuIt2hzDNrHu51MfIrp6muTA3q5XA8R8l3cc8TwMkHOvVRuz2FKXLuoJChY65jJ+QX612+jvicXLklmR1K3t4oYZyDuwzRPXLB8tAPrV5DTzW6do0eK/9k="/>
          <p:cNvSpPr>
            <a:spLocks noChangeAspect="1" noChangeArrowheads="1"/>
          </p:cNvSpPr>
          <p:nvPr/>
        </p:nvSpPr>
        <p:spPr bwMode="auto">
          <a:xfrm>
            <a:off x="155575" y="-1347788"/>
            <a:ext cx="455295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http://www.oktoberfest-monaco.it/wp-content/uploads/2013/05/oktoberfest_aper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307047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41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Das erste Oktoberfest wurde 1810 zu Ehren des Königs Prinz Ludwig gehalten werden, die dann mit Prinzessin Therese von Sasha-Hildburghausen verheiratet war.</a:t>
            </a:r>
            <a:endParaRPr lang="hr-HR" dirty="0"/>
          </a:p>
        </p:txBody>
      </p:sp>
      <p:pic>
        <p:nvPicPr>
          <p:cNvPr id="15362" name="Picture 2" descr="https://upload.wikimedia.org/wikipedia/commons/thumb/d/db/Wiesn2006_Luftaufnahme.jpg/390px-Wiesn2006_Luftaufnah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3714750" cy="2314575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5715008" y="3429000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Theresienwiese dan prije otvorenja Oktoberfesta 2006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rot="10800000">
            <a:off x="4786314" y="392906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4712022" cy="4827474"/>
          </a:xfrm>
        </p:spPr>
        <p:txBody>
          <a:bodyPr>
            <a:normAutofit fontScale="77500" lnSpcReduction="20000"/>
          </a:bodyPr>
          <a:lstStyle/>
          <a:p>
            <a:endParaRPr lang="de-DE" dirty="0" smtClean="0"/>
          </a:p>
          <a:p>
            <a:pPr>
              <a:buNone/>
            </a:pPr>
            <a:r>
              <a:rPr lang="de-DE" dirty="0" smtClean="0"/>
              <a:t>Für Oktoberfest Münchner</a:t>
            </a:r>
            <a:r>
              <a:rPr lang="hr-HR" dirty="0" smtClean="0"/>
              <a:t> </a:t>
            </a:r>
            <a:r>
              <a:rPr lang="de-DE" dirty="0" smtClean="0"/>
              <a:t>Brauereien mit einem höheren Anteil an Alkohol spezielle Wiesn Bier produzieren, so dass es enthält 6-7%. Es dauert 16 Tage, beginnt jedes Jahr Ende September und endet Anfang Oktober. Samstag um genau 12:00 Uhr im Schottenhamel -Zelt Bürgermeister eröffnete das erste Fass Bier mit einem Schrei von "O'zapft is!" ("Mach es!"). Seitdem wird das Oktoberfest als offen.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6386" name="Picture 2" descr="http://www.mojosijek.hr/wp-content/uploads/2015/09/22_9_2015_oktoberf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85794"/>
            <a:ext cx="3502294" cy="2000264"/>
          </a:xfrm>
          <a:prstGeom prst="rect">
            <a:avLst/>
          </a:prstGeom>
          <a:noFill/>
        </p:spPr>
      </p:pic>
      <p:pic>
        <p:nvPicPr>
          <p:cNvPr id="16390" name="Picture 6" descr="https://www.paulaner.com/sites/default/files/images/contentpage/2paulaner_und_oktoberfes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2571768" cy="20552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http://res.cloudinary.com/muenchen/.imaging/stk/mde/galleryPreview600/dms/wiesn/2014/shutterstock-wiesnbilder/oktoberfest-panorama-nacht-620/document/oktoberfest-panorama-nacht-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5851" cy="1643049"/>
          </a:xfrm>
          <a:prstGeom prst="rect">
            <a:avLst/>
          </a:prstGeom>
          <a:noFill/>
        </p:spPr>
      </p:pic>
      <p:pic>
        <p:nvPicPr>
          <p:cNvPr id="66568" name="Picture 8" descr="http://www.l-bavaria.de/Sommer/Oktoberf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357422" cy="1578191"/>
          </a:xfrm>
          <a:prstGeom prst="rect">
            <a:avLst/>
          </a:prstGeom>
          <a:noFill/>
        </p:spPr>
      </p:pic>
      <p:pic>
        <p:nvPicPr>
          <p:cNvPr id="66570" name="Picture 10" descr="http://content-20.foto.mail.ru/mail/chernychevrussia/288/s-3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3571868" cy="1793415"/>
          </a:xfrm>
          <a:prstGeom prst="rect">
            <a:avLst/>
          </a:prstGeom>
          <a:noFill/>
        </p:spPr>
      </p:pic>
      <p:pic>
        <p:nvPicPr>
          <p:cNvPr id="66572" name="Picture 12" descr="https://encrypted-tbn2.gstatic.com/images?q=tbn:ANd9GcT7_C87HyWiZwgCIwvh5WOFHdFohCTcHaY-AAPB6A1c7xIF_ED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0"/>
            <a:ext cx="2786050" cy="1859310"/>
          </a:xfrm>
          <a:prstGeom prst="rect">
            <a:avLst/>
          </a:prstGeom>
          <a:noFill/>
        </p:spPr>
      </p:pic>
      <p:pic>
        <p:nvPicPr>
          <p:cNvPr id="66576" name="Picture 16" descr="https://encrypted-tbn2.gstatic.com/images?q=tbn:ANd9GcTuoN2ZKiy_6ycJf8V2CBT7A7gYxnZOEPvAuh0S2B3wNE93DCw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2786050" cy="2071678"/>
          </a:xfrm>
          <a:prstGeom prst="rect">
            <a:avLst/>
          </a:prstGeom>
          <a:noFill/>
        </p:spPr>
      </p:pic>
      <p:pic>
        <p:nvPicPr>
          <p:cNvPr id="66578" name="Picture 18" descr="https://encrypted-tbn0.gstatic.com/images?q=tbn:ANd9GcTKzU-VUHQYkK0rNIGtIZfduSeNO00rwXuw30hAsFikdIvRYeOM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52" y="4389952"/>
            <a:ext cx="3286148" cy="2468048"/>
          </a:xfrm>
          <a:prstGeom prst="rect">
            <a:avLst/>
          </a:prstGeom>
          <a:noFill/>
        </p:spPr>
      </p:pic>
      <p:pic>
        <p:nvPicPr>
          <p:cNvPr id="66580" name="Picture 20" descr="http://manager.ba/Datoteke/Transfer/2015/10/oktoberfest-genvi3046893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1857364"/>
            <a:ext cx="4286248" cy="2546641"/>
          </a:xfrm>
          <a:prstGeom prst="rect">
            <a:avLst/>
          </a:prstGeom>
          <a:noFill/>
        </p:spPr>
      </p:pic>
      <p:pic>
        <p:nvPicPr>
          <p:cNvPr id="66574" name="Picture 14" descr="http://i1127.photobucket.com/albums/l626/2bearbear/Berlin%20Day%206%20Oktoberfest/032Schottenhamelwithspatenbrau_zpsea68b2f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0"/>
            <a:ext cx="2857520" cy="2146129"/>
          </a:xfrm>
          <a:prstGeom prst="rect">
            <a:avLst/>
          </a:prstGeom>
          <a:noFill/>
        </p:spPr>
      </p:pic>
      <p:pic>
        <p:nvPicPr>
          <p:cNvPr id="66582" name="Picture 22" descr="https://encrypted-tbn0.gstatic.com/images?q=tbn:ANd9GcQEX1bQee7vPJER5BZfqmtuwhM4BbzD3PR9iOXK9fuvTDNCVAu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143116"/>
            <a:ext cx="1857388" cy="1600775"/>
          </a:xfrm>
          <a:prstGeom prst="rect">
            <a:avLst/>
          </a:prstGeom>
          <a:noFill/>
        </p:spPr>
      </p:pic>
      <p:pic>
        <p:nvPicPr>
          <p:cNvPr id="66584" name="Picture 24" descr="https://encrypted-tbn2.gstatic.com/images?q=tbn:ANd9GcSgFaKlp54Sf9TZNwlrslMacUiKriuZ_yf-dC114z3NG7-GOAj3F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5040665"/>
            <a:ext cx="3143272" cy="1817335"/>
          </a:xfrm>
          <a:prstGeom prst="rect">
            <a:avLst/>
          </a:prstGeom>
          <a:noFill/>
        </p:spPr>
      </p:pic>
      <p:pic>
        <p:nvPicPr>
          <p:cNvPr id="66590" name="Picture 30" descr="http://www.kevinandamanda.com/whatsnew/wp-content/uploads/2015/02/oktoberfest-munich-germany-2015-0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7422" y="3286124"/>
            <a:ext cx="3643338" cy="2044503"/>
          </a:xfrm>
          <a:prstGeom prst="rect">
            <a:avLst/>
          </a:prstGeom>
          <a:noFill/>
        </p:spPr>
      </p:pic>
      <p:sp>
        <p:nvSpPr>
          <p:cNvPr id="19" name="TekstniOkvir 18"/>
          <p:cNvSpPr txBox="1"/>
          <p:nvPr/>
        </p:nvSpPr>
        <p:spPr>
          <a:xfrm>
            <a:off x="2643174" y="428604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ENDE</a:t>
            </a:r>
            <a:endParaRPr lang="hr-HR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2357422" y="328612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Petra Banjavčić</a:t>
            </a:r>
            <a:endParaRPr lang="hr-H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Prilagođeno 3">
      <a:dk1>
        <a:srgbClr val="0C0C0C"/>
      </a:dk1>
      <a:lt1>
        <a:sysClr val="window" lastClr="FFFFFF"/>
      </a:lt1>
      <a:dk2>
        <a:srgbClr val="5DF0F6"/>
      </a:dk2>
      <a:lt2>
        <a:srgbClr val="A5C24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FFF654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134</Words>
  <Application>Microsoft Office PowerPoint</Application>
  <PresentationFormat>Prikaz na zaslonu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Aspekt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OKTOBERFEST</dc:title>
  <dc:creator>ja</dc:creator>
  <cp:lastModifiedBy>Daria Ivan</cp:lastModifiedBy>
  <cp:revision>9</cp:revision>
  <dcterms:created xsi:type="dcterms:W3CDTF">2016-05-08T12:08:37Z</dcterms:created>
  <dcterms:modified xsi:type="dcterms:W3CDTF">2016-05-10T11:32:11Z</dcterms:modified>
</cp:coreProperties>
</file>