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94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3000">
              <a:srgbClr val="FFFF00"/>
            </a:gs>
            <a:gs pos="28000">
              <a:srgbClr val="FFC000"/>
            </a:gs>
            <a:gs pos="42999">
              <a:srgbClr val="FFFF00"/>
            </a:gs>
            <a:gs pos="58000">
              <a:srgbClr val="FFC000"/>
            </a:gs>
            <a:gs pos="72000">
              <a:srgbClr val="FFFF00"/>
            </a:gs>
            <a:gs pos="87000">
              <a:srgbClr val="FFC000"/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7000">
              <a:schemeClr val="bg1"/>
            </a:gs>
            <a:gs pos="100000">
              <a:srgbClr val="FF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Berühmte</a:t>
            </a:r>
            <a:r>
              <a:rPr lang="hr-HR" dirty="0" smtClean="0"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r-HR" dirty="0" err="1" smtClean="0"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Athleten</a:t>
            </a:r>
            <a:r>
              <a:rPr lang="hr-HR" dirty="0" smtClean="0"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 aus </a:t>
            </a:r>
            <a:r>
              <a:rPr lang="hr-HR" dirty="0" err="1" smtClean="0"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Österreich</a:t>
            </a:r>
            <a:endParaRPr lang="hr-HR" dirty="0">
              <a:latin typeface="Castellar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762000" y="25146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4000" dirty="0" err="1" smtClean="0"/>
              <a:t>Fußball</a:t>
            </a:r>
            <a:endParaRPr lang="hr-HR" sz="40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762000" y="3200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4000" dirty="0" err="1" smtClean="0"/>
              <a:t>Skifahren</a:t>
            </a:r>
            <a:endParaRPr lang="hr-HR" sz="4000" dirty="0"/>
          </a:p>
        </p:txBody>
      </p:sp>
      <p:pic>
        <p:nvPicPr>
          <p:cNvPr id="1031" name="Picture 7" descr="C:\Users\Gazda\AppData\Local\Microsoft\Windows\Temporary Internet Files\Content.IE5\WH6J021S\footbal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91000"/>
            <a:ext cx="3413760" cy="2209800"/>
          </a:xfrm>
          <a:prstGeom prst="rect">
            <a:avLst/>
          </a:prstGeom>
          <a:noFill/>
        </p:spPr>
      </p:pic>
      <p:pic>
        <p:nvPicPr>
          <p:cNvPr id="1035" name="Picture 11" descr="C:\Users\Gazda\AppData\Local\Microsoft\Windows\Temporary Internet Files\Content.IE5\9U5VK867\160px-JO_B_Mille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191000"/>
            <a:ext cx="3352800" cy="2242185"/>
          </a:xfrm>
          <a:prstGeom prst="rect">
            <a:avLst/>
          </a:prstGeom>
          <a:noFill/>
        </p:spPr>
      </p:pic>
      <p:cxnSp>
        <p:nvCxnSpPr>
          <p:cNvPr id="21" name="Oblik 20"/>
          <p:cNvCxnSpPr>
            <a:stCxn id="6" idx="1"/>
          </p:cNvCxnSpPr>
          <p:nvPr/>
        </p:nvCxnSpPr>
        <p:spPr>
          <a:xfrm rot="10800000" flipV="1">
            <a:off x="609600" y="2868542"/>
            <a:ext cx="152400" cy="11700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utni poveznik 27"/>
          <p:cNvCxnSpPr>
            <a:stCxn id="8" idx="3"/>
          </p:cNvCxnSpPr>
          <p:nvPr/>
        </p:nvCxnSpPr>
        <p:spPr>
          <a:xfrm>
            <a:off x="3429000" y="3554343"/>
            <a:ext cx="1447800" cy="13224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err="1" smtClean="0"/>
              <a:t>Fußball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David </a:t>
            </a:r>
            <a:r>
              <a:rPr lang="hr-HR" dirty="0" err="1" smtClean="0"/>
              <a:t>Alaba</a:t>
            </a:r>
            <a:endParaRPr lang="hr-HR" dirty="0" smtClean="0"/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Österreichischer Fußballspieler spielt derzeit für den deutschen FC Bayern München. Das Spiel ist auf der Position des mittleren Mittelfeldspielers, oft der Verteidiger.</a:t>
            </a:r>
            <a:r>
              <a:rPr lang="hr-HR" dirty="0" smtClean="0"/>
              <a:t> 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2008 bestritt er das erste Spiel im Sommer desselben Jahres in Bayern München.</a:t>
            </a:r>
            <a:endParaRPr lang="hr-HR" dirty="0" smtClean="0"/>
          </a:p>
        </p:txBody>
      </p:sp>
      <p:pic>
        <p:nvPicPr>
          <p:cNvPr id="2050" name="Picture 2" descr="C:\Users\Gazda\AppData\Local\Microsoft\Windows\Temporary Internet Files\Content.IE5\FIQ0K8JX\200px-Bayern_Munche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Skifahren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err="1" smtClean="0"/>
              <a:t>Kategorie</a:t>
            </a:r>
            <a:r>
              <a:rPr lang="hr-HR" dirty="0" smtClean="0"/>
              <a:t> </a:t>
            </a:r>
            <a:r>
              <a:rPr lang="hr-HR" dirty="0" err="1" smtClean="0"/>
              <a:t>springen</a:t>
            </a:r>
            <a:endParaRPr lang="hr-HR" dirty="0"/>
          </a:p>
          <a:p>
            <a:pPr lvl="1">
              <a:buFont typeface="Wingdings" pitchFamily="2" charset="2"/>
              <a:buChar char="§"/>
            </a:pPr>
            <a:r>
              <a:rPr lang="hr-HR" u="sng" dirty="0" err="1" smtClean="0"/>
              <a:t>Thomas</a:t>
            </a:r>
            <a:r>
              <a:rPr lang="hr-HR" u="sng" dirty="0" smtClean="0"/>
              <a:t> </a:t>
            </a:r>
            <a:r>
              <a:rPr lang="hr-HR" u="sng" dirty="0" err="1" smtClean="0"/>
              <a:t>Morgenstern</a:t>
            </a:r>
            <a:endParaRPr lang="hr-HR" u="sng" dirty="0" smtClean="0"/>
          </a:p>
          <a:p>
            <a:pPr lvl="2">
              <a:buFont typeface="Wingdings" pitchFamily="2" charset="2"/>
              <a:buChar char="§"/>
            </a:pPr>
            <a:r>
              <a:rPr lang="de-DE" dirty="0" smtClean="0"/>
              <a:t>bekannt als "</a:t>
            </a:r>
            <a:r>
              <a:rPr lang="de-DE" dirty="0" err="1" smtClean="0"/>
              <a:t>Morgi</a:t>
            </a:r>
            <a:r>
              <a:rPr lang="de-DE" dirty="0" smtClean="0"/>
              <a:t>" ist ein österreichischer Skispringer</a:t>
            </a:r>
            <a:endParaRPr lang="hr-HR" dirty="0" smtClean="0"/>
          </a:p>
          <a:p>
            <a:pPr lvl="2">
              <a:buFont typeface="Wingdings" pitchFamily="2" charset="2"/>
              <a:buChar char="§"/>
            </a:pPr>
            <a:r>
              <a:rPr lang="de-DE" dirty="0" smtClean="0"/>
              <a:t>Der erste Sieg wurde im Jahr 2003 in Liberec erzielt, fünf Tage nach Ende der Tournee. Morgenstern hat zwei Goldmedaillen von den Olympischen Spielen in Turin.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3074" name="Picture 2" descr="C:\Users\Gazda\AppData\Local\Microsoft\Windows\Temporary Internet Files\Content.IE5\WH6J021S\250px-Biathlon_pictogram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86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cxnSp>
        <p:nvCxnSpPr>
          <p:cNvPr id="5" name="Ravni poveznik 4"/>
          <p:cNvCxnSpPr/>
          <p:nvPr/>
        </p:nvCxnSpPr>
        <p:spPr>
          <a:xfrm flipV="1">
            <a:off x="0" y="0"/>
            <a:ext cx="9144000" cy="685800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Gazda\AppData\Local\Microsoft\Windows\Temporary Internet Files\Content.IE5\WH6J021S\soccer_graphic1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1846590" cy="1904999"/>
          </a:xfrm>
          <a:prstGeom prst="rect">
            <a:avLst/>
          </a:prstGeom>
          <a:noFill/>
        </p:spPr>
      </p:pic>
      <p:pic>
        <p:nvPicPr>
          <p:cNvPr id="1030" name="Picture 6" descr="C:\Users\Gazda\AppData\Local\Microsoft\Windows\Temporary Internet Files\Content.IE5\FIQ0K8JX\BallnNet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124200"/>
            <a:ext cx="1615155" cy="1152144"/>
          </a:xfrm>
          <a:prstGeom prst="rect">
            <a:avLst/>
          </a:prstGeom>
          <a:noFill/>
        </p:spPr>
      </p:pic>
      <p:pic>
        <p:nvPicPr>
          <p:cNvPr id="1031" name="Picture 7" descr="C:\Users\Gazda\AppData\Local\Microsoft\Windows\Temporary Internet Files\Content.IE5\9U5VK867\Emirates_Stadium_Arsenal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609600"/>
            <a:ext cx="1410368" cy="1600200"/>
          </a:xfrm>
          <a:prstGeom prst="rect">
            <a:avLst/>
          </a:prstGeom>
          <a:noFill/>
        </p:spPr>
      </p:pic>
      <p:pic>
        <p:nvPicPr>
          <p:cNvPr id="1032" name="Picture 8" descr="C:\Users\Gazda\AppData\Local\Microsoft\Windows\Temporary Internet Files\Content.IE5\WH6J021S\3735789756_73ba12a28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267200"/>
            <a:ext cx="914400" cy="1371600"/>
          </a:xfrm>
          <a:prstGeom prst="rect">
            <a:avLst/>
          </a:prstGeom>
          <a:noFill/>
        </p:spPr>
      </p:pic>
      <p:pic>
        <p:nvPicPr>
          <p:cNvPr id="1033" name="Picture 9" descr="C:\Users\Gazda\AppData\Local\Microsoft\Windows\Temporary Internet Files\Content.IE5\9U5VK867\Fussball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381000"/>
            <a:ext cx="1304567" cy="1371600"/>
          </a:xfrm>
          <a:prstGeom prst="rect">
            <a:avLst/>
          </a:prstGeom>
          <a:noFill/>
        </p:spPr>
      </p:pic>
      <p:pic>
        <p:nvPicPr>
          <p:cNvPr id="1037" name="Picture 13" descr="C:\Users\Gazda\AppData\Local\Microsoft\Windows\Temporary Internet Files\Content.IE5\6NTJ7RO7\ski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1676400"/>
            <a:ext cx="1905340" cy="1252240"/>
          </a:xfrm>
          <a:prstGeom prst="rect">
            <a:avLst/>
          </a:prstGeom>
          <a:noFill/>
        </p:spPr>
      </p:pic>
      <p:pic>
        <p:nvPicPr>
          <p:cNvPr id="1041" name="Picture 17" descr="C:\Users\Gazda\AppData\Local\Microsoft\Windows\Temporary Internet Files\Content.IE5\WH6J021S\180px-Skilaeufer_Alpin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86650" y="4724400"/>
            <a:ext cx="1428750" cy="1905000"/>
          </a:xfrm>
          <a:prstGeom prst="rect">
            <a:avLst/>
          </a:prstGeom>
          <a:noFill/>
        </p:spPr>
      </p:pic>
      <p:pic>
        <p:nvPicPr>
          <p:cNvPr id="1042" name="Picture 18" descr="C:\Users\Gazda\AppData\Local\Microsoft\Windows\Temporary Internet Files\Content.IE5\FIQ0K8JX\350px-Telemarker_HQ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5257800"/>
            <a:ext cx="2209800" cy="1426899"/>
          </a:xfrm>
          <a:prstGeom prst="rect">
            <a:avLst/>
          </a:prstGeom>
          <a:noFill/>
        </p:spPr>
      </p:pic>
      <p:pic>
        <p:nvPicPr>
          <p:cNvPr id="1048" name="Picture 24" descr="C:\Users\Gazda\AppData\Local\Microsoft\Windows\Temporary Internet Files\Content.IE5\9U5VK867\24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81600" y="5334000"/>
            <a:ext cx="1677546" cy="1115568"/>
          </a:xfrm>
          <a:prstGeom prst="rect">
            <a:avLst/>
          </a:prstGeom>
          <a:noFill/>
        </p:spPr>
      </p:pic>
      <p:sp>
        <p:nvSpPr>
          <p:cNvPr id="30" name="TekstniOkvir 29"/>
          <p:cNvSpPr txBox="1"/>
          <p:nvPr/>
        </p:nvSpPr>
        <p:spPr>
          <a:xfrm>
            <a:off x="1295400" y="2438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i="1" dirty="0" err="1" smtClean="0">
                <a:latin typeface="Algerian" pitchFamily="82" charset="0"/>
              </a:rPr>
              <a:t>Fußball</a:t>
            </a:r>
            <a:endParaRPr lang="hr-HR" sz="4000" b="1" i="1" dirty="0">
              <a:latin typeface="Algerian" pitchFamily="82" charset="0"/>
            </a:endParaRPr>
          </a:p>
        </p:txBody>
      </p:sp>
      <p:sp>
        <p:nvSpPr>
          <p:cNvPr id="32" name="TekstniOkvir 31"/>
          <p:cNvSpPr txBox="1"/>
          <p:nvPr/>
        </p:nvSpPr>
        <p:spPr>
          <a:xfrm>
            <a:off x="4800600" y="38100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i="1" dirty="0" err="1" smtClean="0">
                <a:latin typeface="Algerian" pitchFamily="82" charset="0"/>
              </a:rPr>
              <a:t>Skifahren</a:t>
            </a:r>
            <a:endParaRPr lang="hr-HR" sz="4000" b="1" i="1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39999">
              <a:schemeClr val="bg1"/>
            </a:gs>
            <a:gs pos="70000">
              <a:schemeClr val="bg1"/>
            </a:gs>
            <a:gs pos="100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029200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hr-HR" sz="2000" dirty="0" smtClean="0">
                <a:latin typeface="Chiller" pitchFamily="82" charset="0"/>
              </a:rPr>
              <a:t>Matej </a:t>
            </a:r>
            <a:r>
              <a:rPr lang="hr-HR" sz="2000" dirty="0" err="1" smtClean="0">
                <a:latin typeface="Chiller" pitchFamily="82" charset="0"/>
              </a:rPr>
              <a:t>bačelić</a:t>
            </a:r>
            <a:r>
              <a:rPr lang="hr-HR" sz="2000" dirty="0" smtClean="0">
                <a:latin typeface="Chiller" pitchFamily="82" charset="0"/>
              </a:rPr>
              <a:t/>
            </a:r>
            <a:br>
              <a:rPr lang="hr-HR" sz="2000" dirty="0" smtClean="0">
                <a:latin typeface="Chiller" pitchFamily="82" charset="0"/>
              </a:rPr>
            </a:br>
            <a:r>
              <a:rPr lang="hr-HR" sz="2000" dirty="0" err="1" smtClean="0">
                <a:latin typeface="Chiller" pitchFamily="82" charset="0"/>
              </a:rPr>
              <a:t>und</a:t>
            </a:r>
            <a:r>
              <a:rPr lang="hr-HR" sz="2000" dirty="0" smtClean="0">
                <a:latin typeface="Chiller" pitchFamily="82" charset="0"/>
              </a:rPr>
              <a:t/>
            </a:r>
            <a:br>
              <a:rPr lang="hr-HR" sz="2000" dirty="0" smtClean="0">
                <a:latin typeface="Chiller" pitchFamily="82" charset="0"/>
              </a:rPr>
            </a:br>
            <a:r>
              <a:rPr lang="hr-HR" sz="2000" dirty="0" smtClean="0">
                <a:latin typeface="Chiller" pitchFamily="82" charset="0"/>
              </a:rPr>
              <a:t>Tihana </a:t>
            </a:r>
            <a:r>
              <a:rPr lang="hr-HR" sz="2000" dirty="0" err="1" smtClean="0">
                <a:latin typeface="Chiller" pitchFamily="82" charset="0"/>
              </a:rPr>
              <a:t>bosiljevac</a:t>
            </a:r>
            <a:r>
              <a:rPr lang="hr-HR" sz="2000" dirty="0" smtClean="0">
                <a:latin typeface="Chiller" pitchFamily="82" charset="0"/>
              </a:rPr>
              <a:t> smok</a:t>
            </a:r>
            <a:endParaRPr lang="hr-HR" sz="2000" dirty="0">
              <a:latin typeface="Chiller" pitchFamily="82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62000" y="289560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hr-HR" sz="8800" i="1" dirty="0" smtClean="0">
                <a:solidFill>
                  <a:schemeClr val="tx1"/>
                </a:solidFill>
                <a:latin typeface="Chiller" pitchFamily="82" charset="0"/>
              </a:rPr>
              <a:t>Danke </a:t>
            </a:r>
            <a:r>
              <a:rPr lang="hr-HR" sz="8800" i="1" smtClean="0">
                <a:solidFill>
                  <a:schemeClr val="tx1"/>
                </a:solidFill>
                <a:latin typeface="Chiller" pitchFamily="82" charset="0"/>
              </a:rPr>
              <a:t>fűr</a:t>
            </a:r>
            <a:r>
              <a:rPr lang="hr-HR" sz="8800" i="1" dirty="0" smtClean="0">
                <a:solidFill>
                  <a:schemeClr val="tx1"/>
                </a:solidFill>
                <a:latin typeface="Chiller" pitchFamily="82" charset="0"/>
              </a:rPr>
              <a:t> </a:t>
            </a:r>
            <a:r>
              <a:rPr lang="hr-HR" sz="8800" i="1" dirty="0" err="1" smtClean="0">
                <a:solidFill>
                  <a:schemeClr val="tx1"/>
                </a:solidFill>
                <a:latin typeface="Chiller" pitchFamily="82" charset="0"/>
              </a:rPr>
              <a:t>ihre</a:t>
            </a:r>
            <a:r>
              <a:rPr lang="hr-HR" sz="8800" i="1" dirty="0" smtClean="0">
                <a:solidFill>
                  <a:schemeClr val="tx1"/>
                </a:solidFill>
                <a:latin typeface="Chiller" pitchFamily="82" charset="0"/>
              </a:rPr>
              <a:t> </a:t>
            </a:r>
            <a:r>
              <a:rPr lang="hr-HR" sz="8800" i="1" dirty="0" err="1" smtClean="0">
                <a:solidFill>
                  <a:schemeClr val="tx1"/>
                </a:solidFill>
                <a:latin typeface="Chiller" pitchFamily="82" charset="0"/>
              </a:rPr>
              <a:t>Aufmerksamkeit</a:t>
            </a:r>
            <a:endParaRPr lang="hr-HR" sz="8800" i="1" dirty="0">
              <a:solidFill>
                <a:schemeClr val="tx1"/>
              </a:solidFill>
              <a:latin typeface="Chiller" pitchFamily="82" charset="0"/>
            </a:endParaRPr>
          </a:p>
        </p:txBody>
      </p:sp>
      <p:pic>
        <p:nvPicPr>
          <p:cNvPr id="2050" name="Picture 2" descr="C:\Users\Gazda\AppData\Local\Microsoft\Windows\Temporary Internet Files\Content.IE5\FIQ0K8JX\250px-Flag_of_Austria_(state)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381250" cy="1590675"/>
          </a:xfrm>
          <a:prstGeom prst="rect">
            <a:avLst/>
          </a:prstGeom>
          <a:noFill/>
        </p:spPr>
      </p:pic>
      <p:pic>
        <p:nvPicPr>
          <p:cNvPr id="2051" name="Picture 3" descr="C:\Users\Gazda\AppData\Local\Microsoft\Windows\Temporary Internet Files\Content.IE5\FIQ0K8JX\250px-Flag_of_Austria_(state)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2381250" cy="1590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95</Words>
  <Application>Microsoft Office PowerPoint</Application>
  <PresentationFormat>Prikaz na zaslonu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tema</vt:lpstr>
      <vt:lpstr> Berühmte Athleten aus Österreich</vt:lpstr>
      <vt:lpstr>Fußball</vt:lpstr>
      <vt:lpstr>Skifahren</vt:lpstr>
      <vt:lpstr>PowerPointova prezentacija</vt:lpstr>
      <vt:lpstr>Matej bačelić und Tihana bosiljevac smok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Berühmte Athleten aus Österreich</dc:title>
  <dc:creator>Gazda</dc:creator>
  <cp:lastModifiedBy>Daria Ivan</cp:lastModifiedBy>
  <cp:revision>21</cp:revision>
  <dcterms:created xsi:type="dcterms:W3CDTF">2006-08-16T00:00:00Z</dcterms:created>
  <dcterms:modified xsi:type="dcterms:W3CDTF">2017-11-10T10:20:38Z</dcterms:modified>
</cp:coreProperties>
</file>