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94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944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618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050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9704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332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489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6311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62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252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671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51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08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546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123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950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927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401C3C-FC08-40ED-9AAE-5B0331FBA6DC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99EF-07F4-48BE-902C-105EE4BF41E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4043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Wolfang Amadeus Mozart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34" y="3945963"/>
            <a:ext cx="3099966" cy="2313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76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6182"/>
          </a:xfrm>
        </p:spPr>
        <p:txBody>
          <a:bodyPr/>
          <a:lstStyle/>
          <a:p>
            <a:r>
              <a:rPr lang="hr-HR" dirty="0"/>
              <a:t>Über ihn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358900"/>
            <a:ext cx="9403742" cy="4889499"/>
          </a:xfrm>
        </p:spPr>
        <p:txBody>
          <a:bodyPr>
            <a:normAutofit/>
          </a:bodyPr>
          <a:lstStyle/>
          <a:p>
            <a:r>
              <a:rPr lang="hr-HR" sz="3200" dirty="0" smtClean="0">
                <a:cs typeface="Times New Roman" panose="02020603050405020304" pitchFamily="18" charset="0"/>
              </a:rPr>
              <a:t>Wurde am 27.Januar 1756 in Salzburg geboren.</a:t>
            </a:r>
          </a:p>
          <a:p>
            <a:r>
              <a:rPr lang="hr-HR" sz="3200" dirty="0" smtClean="0">
                <a:cs typeface="Times New Roman" panose="02020603050405020304" pitchFamily="18" charset="0"/>
              </a:rPr>
              <a:t>Sein richtiger Name ist Johannes Chrysostomus Wolfangus Theophilus Mozart</a:t>
            </a:r>
          </a:p>
          <a:p>
            <a:endParaRPr lang="hr-HR" sz="3200" dirty="0">
              <a:cs typeface="Times New Roman" panose="02020603050405020304" pitchFamily="18" charset="0"/>
            </a:endParaRPr>
          </a:p>
          <a:p>
            <a:endParaRPr lang="hr-HR" sz="3200" dirty="0" smtClean="0">
              <a:cs typeface="Times New Roman" panose="02020603050405020304" pitchFamily="18" charset="0"/>
            </a:endParaRPr>
          </a:p>
          <a:p>
            <a:r>
              <a:rPr lang="hr-HR" sz="3200" dirty="0">
                <a:cs typeface="Times New Roman" panose="02020603050405020304" pitchFamily="18" charset="0"/>
              </a:rPr>
              <a:t> </a:t>
            </a:r>
            <a:r>
              <a:rPr lang="hr-HR" sz="3200" dirty="0" smtClean="0">
                <a:cs typeface="Times New Roman" panose="02020603050405020304" pitchFamily="18" charset="0"/>
              </a:rPr>
              <a:t>                                       -Salzburg</a:t>
            </a:r>
            <a:endParaRPr lang="hr-HR" sz="3200" dirty="0"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2" y="3619500"/>
            <a:ext cx="4370083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5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9982"/>
          </a:xfrm>
        </p:spPr>
        <p:txBody>
          <a:bodyPr/>
          <a:lstStyle/>
          <a:p>
            <a:r>
              <a:rPr lang="hr-HR" dirty="0" smtClean="0"/>
              <a:t>Die </a:t>
            </a:r>
            <a:r>
              <a:rPr lang="hr-HR" dirty="0"/>
              <a:t>Anfänge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82700"/>
            <a:ext cx="9403743" cy="496569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A</a:t>
            </a:r>
            <a:r>
              <a:rPr lang="de-DE" sz="3200" dirty="0" smtClean="0"/>
              <a:t>ber </a:t>
            </a:r>
            <a:r>
              <a:rPr lang="de-DE" sz="3200" dirty="0"/>
              <a:t>mit vier Jahren ist </a:t>
            </a:r>
            <a:r>
              <a:rPr lang="hr-HR" sz="3200" dirty="0" smtClean="0"/>
              <a:t>ER</a:t>
            </a:r>
            <a:r>
              <a:rPr lang="de-DE" sz="3200" dirty="0" smtClean="0"/>
              <a:t> </a:t>
            </a:r>
            <a:r>
              <a:rPr lang="de-DE" sz="3200" dirty="0"/>
              <a:t>von ihrem Vater fasziniert, während </a:t>
            </a:r>
            <a:r>
              <a:rPr lang="hr-HR" sz="3200" dirty="0" smtClean="0"/>
              <a:t>ER</a:t>
            </a:r>
            <a:r>
              <a:rPr lang="de-DE" sz="3200" dirty="0" smtClean="0"/>
              <a:t> </a:t>
            </a:r>
            <a:r>
              <a:rPr lang="de-DE" sz="3200" dirty="0"/>
              <a:t>ein paar Stücke an </a:t>
            </a:r>
            <a:r>
              <a:rPr lang="hr-HR" sz="3200" dirty="0" err="1" smtClean="0"/>
              <a:t>seine</a:t>
            </a:r>
            <a:r>
              <a:rPr lang="de-DE" sz="3200" dirty="0" smtClean="0"/>
              <a:t>m </a:t>
            </a:r>
            <a:r>
              <a:rPr lang="de-DE" sz="3200" dirty="0"/>
              <a:t>Cembalo spielt</a:t>
            </a:r>
            <a:r>
              <a:rPr lang="de-DE" sz="3200" dirty="0" smtClean="0"/>
              <a:t>.</a:t>
            </a:r>
            <a:endParaRPr lang="hr-HR" sz="3200" dirty="0" smtClean="0"/>
          </a:p>
          <a:p>
            <a:endParaRPr lang="de-DE" sz="3200" dirty="0"/>
          </a:p>
          <a:p>
            <a:r>
              <a:rPr lang="hr-HR" sz="3200" dirty="0" smtClean="0"/>
              <a:t>M</a:t>
            </a:r>
            <a:r>
              <a:rPr lang="de-DE" sz="3200" dirty="0" smtClean="0"/>
              <a:t>it </a:t>
            </a:r>
            <a:r>
              <a:rPr lang="de-DE" sz="3200" dirty="0"/>
              <a:t>fünf Jahren hielt sein erstes Konzert in Salzburg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495024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Mozart mit </a:t>
            </a:r>
            <a:r>
              <a:rPr lang="hr-HR" dirty="0" err="1" smtClean="0"/>
              <a:t>Cembalo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34" y="1612900"/>
            <a:ext cx="5746566" cy="4445000"/>
          </a:xfrm>
        </p:spPr>
      </p:pic>
    </p:spTree>
    <p:extLst>
      <p:ext uri="{BB962C8B-B14F-4D97-AF65-F5344CB8AC3E}">
        <p14:creationId xmlns:p14="http://schemas.microsoft.com/office/powerpoint/2010/main" val="1872361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1" y="-393700"/>
            <a:ext cx="9404723" cy="1651000"/>
          </a:xfrm>
        </p:spPr>
        <p:txBody>
          <a:bodyPr/>
          <a:lstStyle/>
          <a:p>
            <a:r>
              <a:rPr lang="hr-HR" dirty="0"/>
              <a:t/>
            </a:r>
            <a:br>
              <a:rPr lang="hr-HR" dirty="0"/>
            </a:br>
            <a:r>
              <a:rPr lang="hr-HR" dirty="0"/>
              <a:t>Familienleben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257300"/>
            <a:ext cx="11468100" cy="5715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Am 4.August 1782 </a:t>
            </a:r>
            <a:r>
              <a:rPr lang="hr-HR" sz="3200" dirty="0" err="1" smtClean="0"/>
              <a:t>heiratete</a:t>
            </a:r>
            <a:r>
              <a:rPr lang="hr-HR" sz="3200" dirty="0" smtClean="0"/>
              <a:t> er </a:t>
            </a:r>
            <a:r>
              <a:rPr lang="hr-HR" sz="3200" dirty="0" err="1" smtClean="0"/>
              <a:t>in</a:t>
            </a:r>
            <a:r>
              <a:rPr lang="hr-HR" sz="3200" dirty="0" smtClean="0"/>
              <a:t> der </a:t>
            </a:r>
            <a:r>
              <a:rPr lang="hr-HR" sz="3200" dirty="0" err="1" smtClean="0"/>
              <a:t>Stephansdom</a:t>
            </a:r>
            <a:r>
              <a:rPr lang="hr-HR" sz="3200" dirty="0" smtClean="0"/>
              <a:t> in Wien Constanze Weber</a:t>
            </a:r>
          </a:p>
          <a:p>
            <a:r>
              <a:rPr lang="hr-HR" sz="3200" dirty="0"/>
              <a:t>Von 1783 bis 1791 wurden </a:t>
            </a:r>
            <a:r>
              <a:rPr lang="hr-HR" sz="3200" dirty="0" err="1"/>
              <a:t>drei</a:t>
            </a:r>
            <a:r>
              <a:rPr lang="hr-HR" sz="3200" dirty="0"/>
              <a:t> </a:t>
            </a:r>
            <a:r>
              <a:rPr lang="hr-HR" sz="3200" dirty="0" err="1" smtClean="0"/>
              <a:t>Kinder</a:t>
            </a:r>
            <a:r>
              <a:rPr lang="hr-HR" sz="3200" dirty="0" smtClean="0"/>
              <a:t> </a:t>
            </a:r>
            <a:r>
              <a:rPr lang="hr-HR" sz="3200" dirty="0"/>
              <a:t>geboren, einer starb im Alter von </a:t>
            </a:r>
            <a:r>
              <a:rPr lang="hr-HR" sz="3200" dirty="0" smtClean="0"/>
              <a:t>fünf Jahren</a:t>
            </a:r>
          </a:p>
          <a:p>
            <a:r>
              <a:rPr lang="hr-HR" sz="3200" dirty="0" smtClean="0"/>
              <a:t>Die anderen beiden </a:t>
            </a:r>
            <a:r>
              <a:rPr lang="hr-HR" sz="3200" dirty="0"/>
              <a:t>waren Führungskräfte mit kompositorischem </a:t>
            </a:r>
            <a:r>
              <a:rPr lang="hr-HR" sz="3200" dirty="0" smtClean="0"/>
              <a:t>Werk</a:t>
            </a:r>
          </a:p>
          <a:p>
            <a:endParaRPr lang="hr-HR" sz="3200" dirty="0"/>
          </a:p>
          <a:p>
            <a:r>
              <a:rPr lang="hr-HR" sz="3200" dirty="0" smtClean="0"/>
              <a:t>Constanze Weber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02" y="4572000"/>
            <a:ext cx="1774698" cy="202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56982"/>
          </a:xfrm>
        </p:spPr>
        <p:txBody>
          <a:bodyPr/>
          <a:lstStyle/>
          <a:p>
            <a:r>
              <a:rPr lang="hr-HR" dirty="0"/>
              <a:t>Was hat er </a:t>
            </a:r>
            <a:r>
              <a:rPr lang="hr-HR" dirty="0" smtClean="0"/>
              <a:t>getan?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81" y="1409700"/>
            <a:ext cx="9295419" cy="5054599"/>
          </a:xfrm>
        </p:spPr>
        <p:txBody>
          <a:bodyPr>
            <a:normAutofit/>
          </a:bodyPr>
          <a:lstStyle/>
          <a:p>
            <a:r>
              <a:rPr lang="hr-HR" sz="3200" dirty="0"/>
              <a:t>Er komponierte verschiedene Symphonien, Konzerte für Violine, Klavier, Fagott, Flöte...., Sonate, Kammermusik, Serenaden, </a:t>
            </a:r>
            <a:r>
              <a:rPr lang="hr-HR" sz="3200" dirty="0" smtClean="0"/>
              <a:t>Tänze</a:t>
            </a:r>
            <a:r>
              <a:rPr lang="hr-HR" sz="3200" dirty="0"/>
              <a:t>, Divertimento, Kompositionen </a:t>
            </a:r>
            <a:r>
              <a:rPr lang="hr-HR" sz="3200" dirty="0" smtClean="0"/>
              <a:t>für Messe und Oper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746575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7121"/>
          </a:xfrm>
        </p:spPr>
        <p:txBody>
          <a:bodyPr/>
          <a:lstStyle/>
          <a:p>
            <a:r>
              <a:rPr lang="hr-HR" dirty="0"/>
              <a:t>Wann ist er gestorben?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1" y="1511300"/>
            <a:ext cx="9567253" cy="4914899"/>
          </a:xfrm>
        </p:spPr>
        <p:txBody>
          <a:bodyPr>
            <a:normAutofit/>
          </a:bodyPr>
          <a:lstStyle/>
          <a:p>
            <a:r>
              <a:rPr lang="hr-HR" sz="3200" dirty="0" smtClean="0"/>
              <a:t>Am 5.Dezember 1791 </a:t>
            </a:r>
            <a:r>
              <a:rPr lang="hr-HR" sz="3200" dirty="0" err="1" smtClean="0"/>
              <a:t>starb</a:t>
            </a:r>
            <a:r>
              <a:rPr lang="hr-HR" sz="3200" dirty="0" smtClean="0"/>
              <a:t> er im Alter von 35 Jahren  in </a:t>
            </a:r>
            <a:r>
              <a:rPr lang="hr-HR" sz="3200" dirty="0" err="1" smtClean="0"/>
              <a:t>seiner</a:t>
            </a:r>
            <a:r>
              <a:rPr lang="hr-HR" sz="3200" dirty="0" smtClean="0"/>
              <a:t> </a:t>
            </a:r>
            <a:r>
              <a:rPr lang="hr-HR" sz="3200" dirty="0" err="1" smtClean="0"/>
              <a:t>Wiener</a:t>
            </a:r>
            <a:r>
              <a:rPr lang="hr-HR" sz="3200" dirty="0" smtClean="0"/>
              <a:t> Wohnung an einem gewisen „Fieber” (nicht bekannt als genaue Diagnose)</a:t>
            </a:r>
            <a:endParaRPr lang="hr-HR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00" y="3175000"/>
            <a:ext cx="3047247" cy="35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1" y="1227418"/>
            <a:ext cx="9404723" cy="3712882"/>
          </a:xfrm>
        </p:spPr>
        <p:txBody>
          <a:bodyPr/>
          <a:lstStyle/>
          <a:p>
            <a:r>
              <a:rPr lang="hr-HR" sz="4400" dirty="0"/>
              <a:t>Danke </a:t>
            </a:r>
            <a:r>
              <a:rPr lang="hr-HR" sz="4400" dirty="0" err="1"/>
              <a:t>für</a:t>
            </a:r>
            <a:r>
              <a:rPr lang="hr-HR" sz="4400" dirty="0"/>
              <a:t> </a:t>
            </a:r>
            <a:r>
              <a:rPr lang="hr-HR" sz="4400" dirty="0" err="1" smtClean="0"/>
              <a:t>ihre</a:t>
            </a:r>
            <a:r>
              <a:rPr lang="hr-HR" sz="4400" dirty="0" smtClean="0"/>
              <a:t> </a:t>
            </a:r>
            <a:r>
              <a:rPr lang="hr-HR" sz="4400" dirty="0" err="1" smtClean="0"/>
              <a:t>Aufmerksamkeit</a:t>
            </a:r>
            <a:r>
              <a:rPr lang="hr-HR" sz="4400" smtClean="0"/>
              <a:t>!</a:t>
            </a: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/>
            </a:r>
            <a:br>
              <a:rPr lang="hr-HR" sz="4400" dirty="0" smtClean="0"/>
            </a:br>
            <a:r>
              <a:rPr lang="hr-HR" sz="4400" dirty="0"/>
              <a:t/>
            </a:r>
            <a:br>
              <a:rPr lang="hr-HR" sz="4400" dirty="0"/>
            </a:br>
            <a:r>
              <a:rPr lang="hr-HR" sz="4400" dirty="0" smtClean="0"/>
              <a:t>                                                        </a:t>
            </a:r>
            <a:r>
              <a:rPr lang="hr-HR" sz="2000" dirty="0" smtClean="0"/>
              <a:t>Gemacht: Dorotea Štefanac</a:t>
            </a:r>
            <a:endParaRPr lang="hr-HR" sz="4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7" y="2602706"/>
            <a:ext cx="2858293" cy="2858293"/>
          </a:xfrm>
        </p:spPr>
      </p:pic>
    </p:spTree>
    <p:extLst>
      <p:ext uri="{BB962C8B-B14F-4D97-AF65-F5344CB8AC3E}">
        <p14:creationId xmlns:p14="http://schemas.microsoft.com/office/powerpoint/2010/main" val="17810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397</TotalTime>
  <Words>173</Words>
  <Application>Microsoft Office PowerPoint</Application>
  <PresentationFormat>Prilagođeno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Ion</vt:lpstr>
      <vt:lpstr>Wolfang Amadeus Mozart</vt:lpstr>
      <vt:lpstr>Über ihn</vt:lpstr>
      <vt:lpstr>Die Anfänge</vt:lpstr>
      <vt:lpstr>Mozart mit Cembalo</vt:lpstr>
      <vt:lpstr> Familienleben</vt:lpstr>
      <vt:lpstr>Was hat er getan?</vt:lpstr>
      <vt:lpstr>Wann ist er gestorben?</vt:lpstr>
      <vt:lpstr>Danke für ihre Aufmerksamkeit!                                                              Gemacht: Dorotea Štefanac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Wolfang Amadeus Mozart</dc:title>
  <dc:creator>Korisnik-PC</dc:creator>
  <cp:lastModifiedBy>Daria Ivan</cp:lastModifiedBy>
  <cp:revision>21</cp:revision>
  <dcterms:created xsi:type="dcterms:W3CDTF">2017-11-02T15:08:49Z</dcterms:created>
  <dcterms:modified xsi:type="dcterms:W3CDTF">2017-11-20T08:23:40Z</dcterms:modified>
</cp:coreProperties>
</file>