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1" r:id="rId1"/>
  </p:sldMasterIdLst>
  <p:notesMasterIdLst>
    <p:notesMasterId r:id="rId20"/>
  </p:notesMasterIdLst>
  <p:sldIdLst>
    <p:sldId id="347" r:id="rId2"/>
    <p:sldId id="383" r:id="rId3"/>
    <p:sldId id="377" r:id="rId4"/>
    <p:sldId id="378" r:id="rId5"/>
    <p:sldId id="382" r:id="rId6"/>
    <p:sldId id="380" r:id="rId7"/>
    <p:sldId id="381" r:id="rId8"/>
    <p:sldId id="384" r:id="rId9"/>
    <p:sldId id="385" r:id="rId10"/>
    <p:sldId id="386" r:id="rId11"/>
    <p:sldId id="387" r:id="rId12"/>
    <p:sldId id="365" r:id="rId13"/>
    <p:sldId id="368" r:id="rId14"/>
    <p:sldId id="370" r:id="rId15"/>
    <p:sldId id="373" r:id="rId16"/>
    <p:sldId id="374" r:id="rId17"/>
    <p:sldId id="371" r:id="rId18"/>
    <p:sldId id="34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A2"/>
    <a:srgbClr val="111F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89609" autoAdjust="0"/>
  </p:normalViewPr>
  <p:slideViewPr>
    <p:cSldViewPr snapToGrid="0">
      <p:cViewPr>
        <p:scale>
          <a:sx n="122" d="100"/>
          <a:sy n="122" d="100"/>
        </p:scale>
        <p:origin x="-12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FA061-EAD4-4EB3-8E26-874FF3CD8C6E}" type="datetimeFigureOut">
              <a:rPr lang="fr-BE" smtClean="0"/>
              <a:t>13-11-18</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A97809-86A2-480C-A5E8-95939BAF1C08}" type="slidenum">
              <a:rPr lang="fr-BE" smtClean="0"/>
              <a:t>‹#›</a:t>
            </a:fld>
            <a:endParaRPr lang="fr-BE"/>
          </a:p>
        </p:txBody>
      </p:sp>
    </p:spTree>
    <p:extLst>
      <p:ext uri="{BB962C8B-B14F-4D97-AF65-F5344CB8AC3E}">
        <p14:creationId xmlns:p14="http://schemas.microsoft.com/office/powerpoint/2010/main" val="2147392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A97809-86A2-480C-A5E8-95939BAF1C08}" type="slidenum">
              <a:rPr lang="fr-BE" smtClean="0"/>
              <a:t>18</a:t>
            </a:fld>
            <a:endParaRPr lang="fr-BE"/>
          </a:p>
        </p:txBody>
      </p:sp>
    </p:spTree>
    <p:extLst>
      <p:ext uri="{BB962C8B-B14F-4D97-AF65-F5344CB8AC3E}">
        <p14:creationId xmlns:p14="http://schemas.microsoft.com/office/powerpoint/2010/main" val="2500614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3103" y="1481151"/>
            <a:ext cx="4520525" cy="2917146"/>
          </a:xfrm>
        </p:spPr>
        <p:txBody>
          <a:bodyPr anchor="b">
            <a:noAutofit/>
          </a:bodyPr>
          <a:lstStyle>
            <a:lvl1pPr algn="l">
              <a:defRPr sz="4800" b="1">
                <a:solidFill>
                  <a:schemeClr val="accent1"/>
                </a:solidFill>
              </a:defRPr>
            </a:lvl1pPr>
          </a:lstStyle>
          <a:p>
            <a:r>
              <a:rPr lang="en-US" dirty="0"/>
              <a:t>Click to edit Master title style</a:t>
            </a:r>
          </a:p>
        </p:txBody>
      </p:sp>
      <p:sp>
        <p:nvSpPr>
          <p:cNvPr id="3" name="Subtitle 2"/>
          <p:cNvSpPr>
            <a:spLocks noGrp="1"/>
          </p:cNvSpPr>
          <p:nvPr>
            <p:ph type="subTitle" idx="1" hasCustomPrompt="1"/>
          </p:nvPr>
        </p:nvSpPr>
        <p:spPr>
          <a:xfrm>
            <a:off x="583103" y="4406676"/>
            <a:ext cx="4520525" cy="1096899"/>
          </a:xfrm>
        </p:spPr>
        <p:txBody>
          <a:bodyPr anchor="t"/>
          <a:lstStyle>
            <a:lvl1pPr marL="0" indent="0" algn="l">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6" name="Slide Number Placeholder 5"/>
          <p:cNvSpPr>
            <a:spLocks noGrp="1"/>
          </p:cNvSpPr>
          <p:nvPr>
            <p:ph type="sldNum" sz="quarter" idx="12"/>
          </p:nvPr>
        </p:nvSpPr>
        <p:spPr>
          <a:xfrm>
            <a:off x="11097865" y="6184460"/>
            <a:ext cx="683339" cy="365125"/>
          </a:xfrm>
          <a:prstGeom prst="rect">
            <a:avLst/>
          </a:prstGeom>
        </p:spPr>
        <p:txBody>
          <a:bodyPr/>
          <a:lstStyle/>
          <a:p>
            <a:fld id="{1A3BDFE5-E3EF-4CB5-AF71-EB57F73B2065}" type="slidenum">
              <a:rPr lang="fr-BE" smtClean="0"/>
              <a:t>‹#›</a:t>
            </a:fld>
            <a:endParaRPr lang="fr-BE"/>
          </a:p>
        </p:txBody>
      </p:sp>
      <p:sp>
        <p:nvSpPr>
          <p:cNvPr id="18" name="Rectangle 17"/>
          <p:cNvSpPr/>
          <p:nvPr userDrawn="1"/>
        </p:nvSpPr>
        <p:spPr>
          <a:xfrm>
            <a:off x="583103" y="1116414"/>
            <a:ext cx="4520525" cy="116963"/>
          </a:xfrm>
          <a:prstGeom prst="rect">
            <a:avLst/>
          </a:prstGeom>
          <a:solidFill>
            <a:srgbClr val="F3C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3CD4C"/>
              </a:solidFill>
            </a:endParaRP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56391" y="1116414"/>
            <a:ext cx="5266657" cy="3611014"/>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3103" y="6209830"/>
            <a:ext cx="1240155" cy="251019"/>
          </a:xfrm>
          <a:prstGeom prst="rect">
            <a:avLst/>
          </a:prstGeom>
        </p:spPr>
      </p:pic>
      <p:sp>
        <p:nvSpPr>
          <p:cNvPr id="23" name="Rectangle 22"/>
          <p:cNvSpPr/>
          <p:nvPr userDrawn="1"/>
        </p:nvSpPr>
        <p:spPr>
          <a:xfrm>
            <a:off x="0" y="6530244"/>
            <a:ext cx="12191963" cy="332509"/>
          </a:xfrm>
          <a:prstGeom prst="rect">
            <a:avLst/>
          </a:prstGeom>
          <a:solidFill>
            <a:srgbClr val="F3C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3CD4C"/>
              </a:solidFill>
            </a:endParaRPr>
          </a:p>
        </p:txBody>
      </p:sp>
      <p:sp>
        <p:nvSpPr>
          <p:cNvPr id="25" name="Subtitle 7"/>
          <p:cNvSpPr txBox="1">
            <a:spLocks/>
          </p:cNvSpPr>
          <p:nvPr userDrawn="1"/>
        </p:nvSpPr>
        <p:spPr>
          <a:xfrm>
            <a:off x="6334672" y="6204415"/>
            <a:ext cx="4763193" cy="3252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fr-BE" sz="1400" dirty="0">
                <a:solidFill>
                  <a:srgbClr val="2B296B"/>
                </a:solidFill>
                <a:latin typeface="+mj-lt"/>
              </a:rPr>
              <a:t>www.etwinning.net</a:t>
            </a:r>
          </a:p>
        </p:txBody>
      </p:sp>
    </p:spTree>
    <p:extLst>
      <p:ext uri="{BB962C8B-B14F-4D97-AF65-F5344CB8AC3E}">
        <p14:creationId xmlns:p14="http://schemas.microsoft.com/office/powerpoint/2010/main" val="4258480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8260298" y="6184460"/>
            <a:ext cx="911939" cy="365125"/>
          </a:xfrm>
          <a:prstGeom prst="rect">
            <a:avLst/>
          </a:prstGeom>
        </p:spPr>
        <p:txBody>
          <a:bodyPr/>
          <a:lstStyle/>
          <a:p>
            <a:fld id="{B6B5D3CD-8C59-420E-9085-AC3C5948701B}" type="datetime1">
              <a:rPr lang="fr-BE" smtClean="0"/>
              <a:t>13-11-18</a:t>
            </a:fld>
            <a:endParaRPr lang="fr-BE"/>
          </a:p>
        </p:txBody>
      </p:sp>
      <p:sp>
        <p:nvSpPr>
          <p:cNvPr id="6" name="Footer Placeholder 4"/>
          <p:cNvSpPr>
            <a:spLocks noGrp="1"/>
          </p:cNvSpPr>
          <p:nvPr>
            <p:ph type="ftr" sz="quarter" idx="11"/>
          </p:nvPr>
        </p:nvSpPr>
        <p:spPr>
          <a:xfrm>
            <a:off x="1986600" y="6184460"/>
            <a:ext cx="6136674" cy="365125"/>
          </a:xfrm>
          <a:prstGeom prst="rect">
            <a:avLst/>
          </a:prstGeom>
        </p:spPr>
        <p:txBody>
          <a:bodyPr/>
          <a:lstStyle>
            <a:lvl1pPr algn="ctr">
              <a:defRPr/>
            </a:lvl1pPr>
          </a:lstStyle>
          <a:p>
            <a:r>
              <a:rPr lang="fr-BE"/>
              <a:t>eTwinning template</a:t>
            </a:r>
            <a:endParaRPr lang="fr-BE" dirty="0"/>
          </a:p>
        </p:txBody>
      </p:sp>
      <p:sp>
        <p:nvSpPr>
          <p:cNvPr id="7" name="Slide Number Placeholder 5"/>
          <p:cNvSpPr>
            <a:spLocks noGrp="1"/>
          </p:cNvSpPr>
          <p:nvPr>
            <p:ph type="sldNum" sz="quarter" idx="12"/>
          </p:nvPr>
        </p:nvSpPr>
        <p:spPr>
          <a:xfrm>
            <a:off x="11097865" y="6184460"/>
            <a:ext cx="683339" cy="365125"/>
          </a:xfrm>
          <a:prstGeom prst="rect">
            <a:avLst/>
          </a:prstGeom>
        </p:spPr>
        <p:txBody>
          <a:bodyPr/>
          <a:lstStyle/>
          <a:p>
            <a:fld id="{1A3BDFE5-E3EF-4CB5-AF71-EB57F73B2065}" type="slidenum">
              <a:rPr lang="fr-BE" smtClean="0"/>
              <a:t>‹#›</a:t>
            </a:fld>
            <a:endParaRPr lang="fr-BE"/>
          </a:p>
        </p:txBody>
      </p:sp>
      <p:sp>
        <p:nvSpPr>
          <p:cNvPr id="9" name="Rectangle 8"/>
          <p:cNvSpPr/>
          <p:nvPr userDrawn="1"/>
        </p:nvSpPr>
        <p:spPr>
          <a:xfrm>
            <a:off x="0" y="6009463"/>
            <a:ext cx="12192000" cy="75421"/>
          </a:xfrm>
          <a:prstGeom prst="rect">
            <a:avLst/>
          </a:prstGeom>
          <a:solidFill>
            <a:srgbClr val="2B2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653800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7677" y="4470991"/>
            <a:ext cx="9496646"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347677" y="702328"/>
            <a:ext cx="9496646" cy="375299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347677" y="5137306"/>
            <a:ext cx="9496646" cy="77258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3"/>
          <p:cNvSpPr>
            <a:spLocks noGrp="1"/>
          </p:cNvSpPr>
          <p:nvPr>
            <p:ph type="dt" sz="half" idx="10"/>
          </p:nvPr>
        </p:nvSpPr>
        <p:spPr>
          <a:xfrm>
            <a:off x="8260298" y="6184460"/>
            <a:ext cx="911939" cy="365125"/>
          </a:xfrm>
          <a:prstGeom prst="rect">
            <a:avLst/>
          </a:prstGeom>
        </p:spPr>
        <p:txBody>
          <a:bodyPr/>
          <a:lstStyle/>
          <a:p>
            <a:fld id="{68D78B1A-1228-40FB-B90C-3E978BDA1696}" type="datetime1">
              <a:rPr lang="fr-BE" smtClean="0"/>
              <a:t>13-11-18</a:t>
            </a:fld>
            <a:endParaRPr lang="fr-BE"/>
          </a:p>
        </p:txBody>
      </p:sp>
      <p:sp>
        <p:nvSpPr>
          <p:cNvPr id="9" name="Footer Placeholder 4"/>
          <p:cNvSpPr>
            <a:spLocks noGrp="1"/>
          </p:cNvSpPr>
          <p:nvPr>
            <p:ph type="ftr" sz="quarter" idx="11"/>
          </p:nvPr>
        </p:nvSpPr>
        <p:spPr>
          <a:xfrm>
            <a:off x="1986600" y="6184460"/>
            <a:ext cx="6136674" cy="365125"/>
          </a:xfrm>
          <a:prstGeom prst="rect">
            <a:avLst/>
          </a:prstGeom>
        </p:spPr>
        <p:txBody>
          <a:bodyPr/>
          <a:lstStyle>
            <a:lvl1pPr algn="ctr">
              <a:defRPr/>
            </a:lvl1pPr>
          </a:lstStyle>
          <a:p>
            <a:r>
              <a:rPr lang="fr-BE"/>
              <a:t>eTwinning template</a:t>
            </a:r>
            <a:endParaRPr lang="fr-BE" dirty="0"/>
          </a:p>
        </p:txBody>
      </p:sp>
      <p:sp>
        <p:nvSpPr>
          <p:cNvPr id="10" name="Slide Number Placeholder 5"/>
          <p:cNvSpPr>
            <a:spLocks noGrp="1"/>
          </p:cNvSpPr>
          <p:nvPr>
            <p:ph type="sldNum" sz="quarter" idx="12"/>
          </p:nvPr>
        </p:nvSpPr>
        <p:spPr>
          <a:xfrm>
            <a:off x="11097865" y="6184460"/>
            <a:ext cx="683339" cy="365125"/>
          </a:xfrm>
          <a:prstGeom prst="rect">
            <a:avLst/>
          </a:prstGeom>
        </p:spPr>
        <p:txBody>
          <a:bodyPr/>
          <a:lstStyle/>
          <a:p>
            <a:fld id="{1A3BDFE5-E3EF-4CB5-AF71-EB57F73B2065}" type="slidenum">
              <a:rPr lang="fr-BE" smtClean="0"/>
              <a:t>‹#›</a:t>
            </a:fld>
            <a:endParaRPr lang="fr-BE"/>
          </a:p>
        </p:txBody>
      </p:sp>
      <p:sp>
        <p:nvSpPr>
          <p:cNvPr id="12" name="Rectangle 11"/>
          <p:cNvSpPr/>
          <p:nvPr userDrawn="1"/>
        </p:nvSpPr>
        <p:spPr>
          <a:xfrm>
            <a:off x="0" y="6009463"/>
            <a:ext cx="12192000" cy="75421"/>
          </a:xfrm>
          <a:prstGeom prst="rect">
            <a:avLst/>
          </a:prstGeom>
          <a:solidFill>
            <a:srgbClr val="2B2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p:cNvSpPr/>
          <p:nvPr userDrawn="1"/>
        </p:nvSpPr>
        <p:spPr>
          <a:xfrm>
            <a:off x="1337044" y="5007682"/>
            <a:ext cx="2642529" cy="91440"/>
          </a:xfrm>
          <a:prstGeom prst="rect">
            <a:avLst/>
          </a:prstGeom>
          <a:solidFill>
            <a:srgbClr val="F3C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317972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7677" y="4470991"/>
            <a:ext cx="9496646"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347677" y="702328"/>
            <a:ext cx="9496646" cy="375299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347677" y="5137306"/>
            <a:ext cx="9496646" cy="77258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3"/>
          <p:cNvSpPr>
            <a:spLocks noGrp="1"/>
          </p:cNvSpPr>
          <p:nvPr>
            <p:ph type="dt" sz="half" idx="10"/>
          </p:nvPr>
        </p:nvSpPr>
        <p:spPr>
          <a:xfrm>
            <a:off x="8260298" y="6184460"/>
            <a:ext cx="911939" cy="365125"/>
          </a:xfrm>
          <a:prstGeom prst="rect">
            <a:avLst/>
          </a:prstGeom>
        </p:spPr>
        <p:txBody>
          <a:bodyPr/>
          <a:lstStyle/>
          <a:p>
            <a:fld id="{C1F84E71-D9EA-469B-B5FB-7E29008BF115}" type="datetime1">
              <a:rPr lang="fr-BE" smtClean="0"/>
              <a:t>13-11-18</a:t>
            </a:fld>
            <a:endParaRPr lang="fr-BE"/>
          </a:p>
        </p:txBody>
      </p:sp>
      <p:sp>
        <p:nvSpPr>
          <p:cNvPr id="9" name="Footer Placeholder 4"/>
          <p:cNvSpPr>
            <a:spLocks noGrp="1"/>
          </p:cNvSpPr>
          <p:nvPr>
            <p:ph type="ftr" sz="quarter" idx="11"/>
          </p:nvPr>
        </p:nvSpPr>
        <p:spPr>
          <a:xfrm>
            <a:off x="1986600" y="6184460"/>
            <a:ext cx="6136674" cy="365125"/>
          </a:xfrm>
          <a:prstGeom prst="rect">
            <a:avLst/>
          </a:prstGeom>
        </p:spPr>
        <p:txBody>
          <a:bodyPr/>
          <a:lstStyle>
            <a:lvl1pPr algn="ctr">
              <a:defRPr/>
            </a:lvl1pPr>
          </a:lstStyle>
          <a:p>
            <a:r>
              <a:rPr lang="fr-BE"/>
              <a:t>eTwinning template</a:t>
            </a:r>
            <a:endParaRPr lang="fr-BE" dirty="0"/>
          </a:p>
        </p:txBody>
      </p:sp>
      <p:sp>
        <p:nvSpPr>
          <p:cNvPr id="10" name="Slide Number Placeholder 5"/>
          <p:cNvSpPr>
            <a:spLocks noGrp="1"/>
          </p:cNvSpPr>
          <p:nvPr>
            <p:ph type="sldNum" sz="quarter" idx="12"/>
          </p:nvPr>
        </p:nvSpPr>
        <p:spPr>
          <a:xfrm>
            <a:off x="11097865" y="6184460"/>
            <a:ext cx="683339" cy="365125"/>
          </a:xfrm>
          <a:prstGeom prst="rect">
            <a:avLst/>
          </a:prstGeom>
        </p:spPr>
        <p:txBody>
          <a:bodyPr/>
          <a:lstStyle/>
          <a:p>
            <a:fld id="{1A3BDFE5-E3EF-4CB5-AF71-EB57F73B2065}" type="slidenum">
              <a:rPr lang="fr-BE" smtClean="0"/>
              <a:t>‹#›</a:t>
            </a:fld>
            <a:endParaRPr lang="fr-BE"/>
          </a:p>
        </p:txBody>
      </p:sp>
      <p:sp>
        <p:nvSpPr>
          <p:cNvPr id="12" name="Rectangle 11"/>
          <p:cNvSpPr/>
          <p:nvPr userDrawn="1"/>
        </p:nvSpPr>
        <p:spPr>
          <a:xfrm>
            <a:off x="0" y="6009463"/>
            <a:ext cx="12192000" cy="75421"/>
          </a:xfrm>
          <a:prstGeom prst="rect">
            <a:avLst/>
          </a:prstGeom>
          <a:solidFill>
            <a:srgbClr val="2B2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13"/>
          <p:cNvSpPr/>
          <p:nvPr userDrawn="1"/>
        </p:nvSpPr>
        <p:spPr>
          <a:xfrm>
            <a:off x="0" y="4455318"/>
            <a:ext cx="1222744" cy="582411"/>
          </a:xfrm>
          <a:prstGeom prst="rect">
            <a:avLst/>
          </a:prstGeom>
          <a:solidFill>
            <a:srgbClr val="F3C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949608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14" name="Rectangle 13"/>
          <p:cNvSpPr/>
          <p:nvPr userDrawn="1"/>
        </p:nvSpPr>
        <p:spPr>
          <a:xfrm>
            <a:off x="0" y="801904"/>
            <a:ext cx="12192000" cy="5207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p:cNvSpPr>
            <a:spLocks noGrp="1"/>
          </p:cNvSpPr>
          <p:nvPr>
            <p:ph type="title"/>
          </p:nvPr>
        </p:nvSpPr>
        <p:spPr>
          <a:xfrm>
            <a:off x="1347677" y="4470991"/>
            <a:ext cx="9496646" cy="566738"/>
          </a:xfrm>
        </p:spPr>
        <p:txBody>
          <a:bodyPr anchor="b">
            <a:normAutofit/>
          </a:bodyPr>
          <a:lstStyle>
            <a:lvl1pPr algn="l">
              <a:defRPr sz="2400" b="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1347677" y="956930"/>
            <a:ext cx="9496646" cy="3498388"/>
          </a:xfrm>
        </p:spPr>
        <p:txBody>
          <a:bodyPr anchor="t">
            <a:normAutofit/>
          </a:bodyPr>
          <a:lstStyle>
            <a:lvl1pPr marL="0" indent="0" algn="ctr">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347677" y="5137306"/>
            <a:ext cx="9496646" cy="772582"/>
          </a:xfrm>
        </p:spPr>
        <p:txBody>
          <a:bodyPr>
            <a:normAutofit/>
          </a:bodyPr>
          <a:lstStyle>
            <a:lvl1pPr marL="0" indent="0">
              <a:buNone/>
              <a:defRPr sz="12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3"/>
          <p:cNvSpPr>
            <a:spLocks noGrp="1"/>
          </p:cNvSpPr>
          <p:nvPr>
            <p:ph type="dt" sz="half" idx="10"/>
          </p:nvPr>
        </p:nvSpPr>
        <p:spPr>
          <a:xfrm>
            <a:off x="8260298" y="6184460"/>
            <a:ext cx="911939" cy="365125"/>
          </a:xfrm>
          <a:prstGeom prst="rect">
            <a:avLst/>
          </a:prstGeom>
        </p:spPr>
        <p:txBody>
          <a:bodyPr/>
          <a:lstStyle/>
          <a:p>
            <a:fld id="{4C5B67EB-F27A-48CF-81C4-9DB4A53AB86B}" type="datetime1">
              <a:rPr lang="fr-BE" smtClean="0"/>
              <a:t>13-11-18</a:t>
            </a:fld>
            <a:endParaRPr lang="fr-BE"/>
          </a:p>
        </p:txBody>
      </p:sp>
      <p:sp>
        <p:nvSpPr>
          <p:cNvPr id="9" name="Footer Placeholder 4"/>
          <p:cNvSpPr>
            <a:spLocks noGrp="1"/>
          </p:cNvSpPr>
          <p:nvPr>
            <p:ph type="ftr" sz="quarter" idx="11"/>
          </p:nvPr>
        </p:nvSpPr>
        <p:spPr>
          <a:xfrm>
            <a:off x="1986600" y="6184460"/>
            <a:ext cx="6136674" cy="365125"/>
          </a:xfrm>
          <a:prstGeom prst="rect">
            <a:avLst/>
          </a:prstGeom>
        </p:spPr>
        <p:txBody>
          <a:bodyPr/>
          <a:lstStyle>
            <a:lvl1pPr algn="ctr">
              <a:defRPr/>
            </a:lvl1pPr>
          </a:lstStyle>
          <a:p>
            <a:r>
              <a:rPr lang="fr-BE"/>
              <a:t>eTwinning template</a:t>
            </a:r>
            <a:endParaRPr lang="fr-BE" dirty="0"/>
          </a:p>
        </p:txBody>
      </p:sp>
      <p:sp>
        <p:nvSpPr>
          <p:cNvPr id="10" name="Slide Number Placeholder 5"/>
          <p:cNvSpPr>
            <a:spLocks noGrp="1"/>
          </p:cNvSpPr>
          <p:nvPr>
            <p:ph type="sldNum" sz="quarter" idx="12"/>
          </p:nvPr>
        </p:nvSpPr>
        <p:spPr>
          <a:xfrm>
            <a:off x="11097865" y="6184460"/>
            <a:ext cx="683339" cy="365125"/>
          </a:xfrm>
          <a:prstGeom prst="rect">
            <a:avLst/>
          </a:prstGeom>
        </p:spPr>
        <p:txBody>
          <a:bodyPr/>
          <a:lstStyle/>
          <a:p>
            <a:fld id="{1A3BDFE5-E3EF-4CB5-AF71-EB57F73B2065}" type="slidenum">
              <a:rPr lang="fr-BE" smtClean="0"/>
              <a:t>‹#›</a:t>
            </a:fld>
            <a:endParaRPr lang="fr-BE"/>
          </a:p>
        </p:txBody>
      </p:sp>
    </p:spTree>
    <p:extLst>
      <p:ext uri="{BB962C8B-B14F-4D97-AF65-F5344CB8AC3E}">
        <p14:creationId xmlns:p14="http://schemas.microsoft.com/office/powerpoint/2010/main" val="1450336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sp>
        <p:nvSpPr>
          <p:cNvPr id="14" name="Rectangle 13"/>
          <p:cNvSpPr/>
          <p:nvPr userDrawn="1"/>
        </p:nvSpPr>
        <p:spPr>
          <a:xfrm>
            <a:off x="0" y="801904"/>
            <a:ext cx="12192000" cy="5207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p:cNvSpPr>
            <a:spLocks noGrp="1"/>
          </p:cNvSpPr>
          <p:nvPr>
            <p:ph type="title"/>
          </p:nvPr>
        </p:nvSpPr>
        <p:spPr>
          <a:xfrm>
            <a:off x="306614" y="962246"/>
            <a:ext cx="4800557" cy="1228061"/>
          </a:xfrm>
        </p:spPr>
        <p:txBody>
          <a:bodyPr anchor="t">
            <a:normAutofit/>
          </a:bodyPr>
          <a:lstStyle>
            <a:lvl1pPr algn="l">
              <a:defRPr sz="2400" b="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5337543" y="956930"/>
            <a:ext cx="6624085" cy="4837814"/>
          </a:xfrm>
        </p:spPr>
        <p:txBody>
          <a:bodyPr anchor="t">
            <a:normAutofit/>
          </a:bodyPr>
          <a:lstStyle>
            <a:lvl1pPr marL="0" indent="0" algn="ctr">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306614" y="2291662"/>
            <a:ext cx="4800557" cy="3503081"/>
          </a:xfrm>
        </p:spPr>
        <p:txBody>
          <a:bodyPr>
            <a:normAutofit/>
          </a:bodyPr>
          <a:lstStyle>
            <a:lvl1pPr marL="0" indent="0">
              <a:buNone/>
              <a:defRPr sz="12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3"/>
          <p:cNvSpPr>
            <a:spLocks noGrp="1"/>
          </p:cNvSpPr>
          <p:nvPr>
            <p:ph type="dt" sz="half" idx="10"/>
          </p:nvPr>
        </p:nvSpPr>
        <p:spPr>
          <a:xfrm>
            <a:off x="8260298" y="6184460"/>
            <a:ext cx="911939" cy="365125"/>
          </a:xfrm>
          <a:prstGeom prst="rect">
            <a:avLst/>
          </a:prstGeom>
        </p:spPr>
        <p:txBody>
          <a:bodyPr/>
          <a:lstStyle/>
          <a:p>
            <a:fld id="{24F2ACE9-48CD-4790-BDB5-DECC7AD33953}" type="datetime1">
              <a:rPr lang="fr-BE" smtClean="0"/>
              <a:t>13-11-18</a:t>
            </a:fld>
            <a:endParaRPr lang="fr-BE"/>
          </a:p>
        </p:txBody>
      </p:sp>
      <p:sp>
        <p:nvSpPr>
          <p:cNvPr id="9" name="Footer Placeholder 4"/>
          <p:cNvSpPr>
            <a:spLocks noGrp="1"/>
          </p:cNvSpPr>
          <p:nvPr>
            <p:ph type="ftr" sz="quarter" idx="11"/>
          </p:nvPr>
        </p:nvSpPr>
        <p:spPr>
          <a:xfrm>
            <a:off x="1986600" y="6184460"/>
            <a:ext cx="6136674" cy="365125"/>
          </a:xfrm>
          <a:prstGeom prst="rect">
            <a:avLst/>
          </a:prstGeom>
        </p:spPr>
        <p:txBody>
          <a:bodyPr/>
          <a:lstStyle>
            <a:lvl1pPr algn="ctr">
              <a:defRPr/>
            </a:lvl1pPr>
          </a:lstStyle>
          <a:p>
            <a:r>
              <a:rPr lang="fr-BE"/>
              <a:t>eTwinning template</a:t>
            </a:r>
            <a:endParaRPr lang="fr-BE" dirty="0"/>
          </a:p>
        </p:txBody>
      </p:sp>
      <p:sp>
        <p:nvSpPr>
          <p:cNvPr id="10" name="Slide Number Placeholder 5"/>
          <p:cNvSpPr>
            <a:spLocks noGrp="1"/>
          </p:cNvSpPr>
          <p:nvPr>
            <p:ph type="sldNum" sz="quarter" idx="12"/>
          </p:nvPr>
        </p:nvSpPr>
        <p:spPr>
          <a:xfrm>
            <a:off x="11097865" y="6184460"/>
            <a:ext cx="683339" cy="365125"/>
          </a:xfrm>
          <a:prstGeom prst="rect">
            <a:avLst/>
          </a:prstGeom>
        </p:spPr>
        <p:txBody>
          <a:bodyPr/>
          <a:lstStyle/>
          <a:p>
            <a:fld id="{1A3BDFE5-E3EF-4CB5-AF71-EB57F73B2065}" type="slidenum">
              <a:rPr lang="fr-BE" smtClean="0"/>
              <a:t>‹#›</a:t>
            </a:fld>
            <a:endParaRPr lang="fr-BE"/>
          </a:p>
        </p:txBody>
      </p:sp>
    </p:spTree>
    <p:extLst>
      <p:ext uri="{BB962C8B-B14F-4D97-AF65-F5344CB8AC3E}">
        <p14:creationId xmlns:p14="http://schemas.microsoft.com/office/powerpoint/2010/main" val="1057404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4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8216" y="801902"/>
            <a:ext cx="5297672" cy="1101325"/>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5794743" y="801903"/>
            <a:ext cx="5986460" cy="5107983"/>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348216" y="2002802"/>
            <a:ext cx="5297672" cy="3907083"/>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3"/>
          <p:cNvSpPr>
            <a:spLocks noGrp="1"/>
          </p:cNvSpPr>
          <p:nvPr>
            <p:ph type="dt" sz="half" idx="10"/>
          </p:nvPr>
        </p:nvSpPr>
        <p:spPr>
          <a:xfrm>
            <a:off x="8260298" y="6184460"/>
            <a:ext cx="911939" cy="365125"/>
          </a:xfrm>
          <a:prstGeom prst="rect">
            <a:avLst/>
          </a:prstGeom>
        </p:spPr>
        <p:txBody>
          <a:bodyPr/>
          <a:lstStyle/>
          <a:p>
            <a:fld id="{82138B68-1F39-499B-867A-020EE01346E7}" type="datetime1">
              <a:rPr lang="fr-BE" smtClean="0"/>
              <a:t>13-11-18</a:t>
            </a:fld>
            <a:endParaRPr lang="fr-BE"/>
          </a:p>
        </p:txBody>
      </p:sp>
      <p:sp>
        <p:nvSpPr>
          <p:cNvPr id="9" name="Footer Placeholder 4"/>
          <p:cNvSpPr>
            <a:spLocks noGrp="1"/>
          </p:cNvSpPr>
          <p:nvPr>
            <p:ph type="ftr" sz="quarter" idx="11"/>
          </p:nvPr>
        </p:nvSpPr>
        <p:spPr>
          <a:xfrm>
            <a:off x="1986600" y="6184460"/>
            <a:ext cx="6136674" cy="365125"/>
          </a:xfrm>
          <a:prstGeom prst="rect">
            <a:avLst/>
          </a:prstGeom>
        </p:spPr>
        <p:txBody>
          <a:bodyPr/>
          <a:lstStyle>
            <a:lvl1pPr algn="ctr">
              <a:defRPr/>
            </a:lvl1pPr>
          </a:lstStyle>
          <a:p>
            <a:r>
              <a:rPr lang="fr-BE"/>
              <a:t>eTwinning template</a:t>
            </a:r>
            <a:endParaRPr lang="fr-BE" dirty="0"/>
          </a:p>
        </p:txBody>
      </p:sp>
      <p:sp>
        <p:nvSpPr>
          <p:cNvPr id="10" name="Slide Number Placeholder 5"/>
          <p:cNvSpPr>
            <a:spLocks noGrp="1"/>
          </p:cNvSpPr>
          <p:nvPr>
            <p:ph type="sldNum" sz="quarter" idx="12"/>
          </p:nvPr>
        </p:nvSpPr>
        <p:spPr>
          <a:xfrm>
            <a:off x="11097865" y="6184460"/>
            <a:ext cx="683339" cy="365125"/>
          </a:xfrm>
          <a:prstGeom prst="rect">
            <a:avLst/>
          </a:prstGeom>
        </p:spPr>
        <p:txBody>
          <a:bodyPr/>
          <a:lstStyle/>
          <a:p>
            <a:fld id="{1A3BDFE5-E3EF-4CB5-AF71-EB57F73B2065}" type="slidenum">
              <a:rPr lang="fr-BE" smtClean="0"/>
              <a:t>‹#›</a:t>
            </a:fld>
            <a:endParaRPr lang="fr-BE"/>
          </a:p>
        </p:txBody>
      </p:sp>
      <p:sp>
        <p:nvSpPr>
          <p:cNvPr id="12" name="Rectangle 11"/>
          <p:cNvSpPr/>
          <p:nvPr userDrawn="1"/>
        </p:nvSpPr>
        <p:spPr>
          <a:xfrm>
            <a:off x="0" y="6009463"/>
            <a:ext cx="12192000" cy="75421"/>
          </a:xfrm>
          <a:prstGeom prst="rect">
            <a:avLst/>
          </a:prstGeom>
          <a:solidFill>
            <a:srgbClr val="2B2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p:cNvSpPr/>
          <p:nvPr userDrawn="1"/>
        </p:nvSpPr>
        <p:spPr>
          <a:xfrm>
            <a:off x="348216" y="1857507"/>
            <a:ext cx="2642529" cy="91440"/>
          </a:xfrm>
          <a:prstGeom prst="rect">
            <a:avLst/>
          </a:prstGeom>
          <a:solidFill>
            <a:srgbClr val="F3C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057225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5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8216" y="801902"/>
            <a:ext cx="5297672" cy="1101325"/>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5794743" y="801903"/>
            <a:ext cx="5986460" cy="5107983"/>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348216" y="2002802"/>
            <a:ext cx="5297672" cy="3907083"/>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3"/>
          <p:cNvSpPr>
            <a:spLocks noGrp="1"/>
          </p:cNvSpPr>
          <p:nvPr>
            <p:ph type="dt" sz="half" idx="10"/>
          </p:nvPr>
        </p:nvSpPr>
        <p:spPr>
          <a:xfrm>
            <a:off x="8260298" y="6184460"/>
            <a:ext cx="911939" cy="365125"/>
          </a:xfrm>
          <a:prstGeom prst="rect">
            <a:avLst/>
          </a:prstGeom>
        </p:spPr>
        <p:txBody>
          <a:bodyPr/>
          <a:lstStyle/>
          <a:p>
            <a:fld id="{B2193E13-861C-43EF-BDF1-790E60B72ECE}" type="datetime1">
              <a:rPr lang="fr-BE" smtClean="0"/>
              <a:t>13-11-18</a:t>
            </a:fld>
            <a:endParaRPr lang="fr-BE"/>
          </a:p>
        </p:txBody>
      </p:sp>
      <p:sp>
        <p:nvSpPr>
          <p:cNvPr id="9" name="Footer Placeholder 4"/>
          <p:cNvSpPr>
            <a:spLocks noGrp="1"/>
          </p:cNvSpPr>
          <p:nvPr>
            <p:ph type="ftr" sz="quarter" idx="11"/>
          </p:nvPr>
        </p:nvSpPr>
        <p:spPr>
          <a:xfrm>
            <a:off x="1986600" y="6184460"/>
            <a:ext cx="6136674" cy="365125"/>
          </a:xfrm>
          <a:prstGeom prst="rect">
            <a:avLst/>
          </a:prstGeom>
        </p:spPr>
        <p:txBody>
          <a:bodyPr/>
          <a:lstStyle>
            <a:lvl1pPr algn="ctr">
              <a:defRPr/>
            </a:lvl1pPr>
          </a:lstStyle>
          <a:p>
            <a:r>
              <a:rPr lang="fr-BE"/>
              <a:t>eTwinning template</a:t>
            </a:r>
            <a:endParaRPr lang="fr-BE" dirty="0"/>
          </a:p>
        </p:txBody>
      </p:sp>
      <p:sp>
        <p:nvSpPr>
          <p:cNvPr id="10" name="Slide Number Placeholder 5"/>
          <p:cNvSpPr>
            <a:spLocks noGrp="1"/>
          </p:cNvSpPr>
          <p:nvPr>
            <p:ph type="sldNum" sz="quarter" idx="12"/>
          </p:nvPr>
        </p:nvSpPr>
        <p:spPr>
          <a:xfrm>
            <a:off x="11097865" y="6184460"/>
            <a:ext cx="683339" cy="365125"/>
          </a:xfrm>
          <a:prstGeom prst="rect">
            <a:avLst/>
          </a:prstGeom>
        </p:spPr>
        <p:txBody>
          <a:bodyPr/>
          <a:lstStyle/>
          <a:p>
            <a:fld id="{1A3BDFE5-E3EF-4CB5-AF71-EB57F73B2065}" type="slidenum">
              <a:rPr lang="fr-BE" smtClean="0"/>
              <a:t>‹#›</a:t>
            </a:fld>
            <a:endParaRPr lang="fr-BE"/>
          </a:p>
        </p:txBody>
      </p:sp>
      <p:sp>
        <p:nvSpPr>
          <p:cNvPr id="12" name="Rectangle 11"/>
          <p:cNvSpPr/>
          <p:nvPr userDrawn="1"/>
        </p:nvSpPr>
        <p:spPr>
          <a:xfrm>
            <a:off x="0" y="6009463"/>
            <a:ext cx="12192000" cy="75421"/>
          </a:xfrm>
          <a:prstGeom prst="rect">
            <a:avLst/>
          </a:prstGeom>
          <a:solidFill>
            <a:srgbClr val="2B2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13"/>
          <p:cNvSpPr/>
          <p:nvPr userDrawn="1"/>
        </p:nvSpPr>
        <p:spPr>
          <a:xfrm>
            <a:off x="0" y="801902"/>
            <a:ext cx="199361" cy="1101325"/>
          </a:xfrm>
          <a:prstGeom prst="rect">
            <a:avLst/>
          </a:prstGeom>
          <a:solidFill>
            <a:srgbClr val="F3C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664737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Rounded Rectangle 7"/>
          <p:cNvSpPr/>
          <p:nvPr userDrawn="1"/>
        </p:nvSpPr>
        <p:spPr>
          <a:xfrm>
            <a:off x="1435002" y="455149"/>
            <a:ext cx="8857314" cy="3670284"/>
          </a:xfrm>
          <a:prstGeom prst="roundRect">
            <a:avLst>
              <a:gd name="adj" fmla="val 4790"/>
            </a:avLst>
          </a:prstGeom>
          <a:solidFill>
            <a:srgbClr val="FFE6A2">
              <a:alpha val="30196"/>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BE"/>
          </a:p>
        </p:txBody>
      </p:sp>
      <p:sp>
        <p:nvSpPr>
          <p:cNvPr id="2" name="Title 1"/>
          <p:cNvSpPr>
            <a:spLocks noGrp="1"/>
          </p:cNvSpPr>
          <p:nvPr>
            <p:ph type="title"/>
          </p:nvPr>
        </p:nvSpPr>
        <p:spPr>
          <a:xfrm>
            <a:off x="1824466"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259271" y="3651818"/>
            <a:ext cx="7224524" cy="381000"/>
          </a:xfrm>
        </p:spPr>
        <p:txBody>
          <a:bodyPr anchor="ctr">
            <a:noAutofit/>
          </a:bodyPr>
          <a:lstStyle>
            <a:lvl1pPr marL="0" indent="0" algn="r">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570467" y="422585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0" name="TextBox 19"/>
          <p:cNvSpPr txBox="1"/>
          <p:nvPr/>
        </p:nvSpPr>
        <p:spPr>
          <a:xfrm>
            <a:off x="1435002"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4"/>
                </a:solidFill>
                <a:effectLst/>
                <a:latin typeface="Arial"/>
              </a:rPr>
              <a:t>“</a:t>
            </a:r>
          </a:p>
        </p:txBody>
      </p:sp>
      <p:sp>
        <p:nvSpPr>
          <p:cNvPr id="22" name="TextBox 21"/>
          <p:cNvSpPr txBox="1"/>
          <p:nvPr/>
        </p:nvSpPr>
        <p:spPr>
          <a:xfrm>
            <a:off x="9786143"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4"/>
                </a:solidFill>
                <a:latin typeface="Arial"/>
              </a:rPr>
              <a:t>”</a:t>
            </a:r>
            <a:endParaRPr lang="en-US" dirty="0">
              <a:solidFill>
                <a:schemeClr val="accent4"/>
              </a:solidFill>
              <a:latin typeface="Arial"/>
            </a:endParaRPr>
          </a:p>
        </p:txBody>
      </p:sp>
      <p:sp>
        <p:nvSpPr>
          <p:cNvPr id="10" name="Date Placeholder 3"/>
          <p:cNvSpPr>
            <a:spLocks noGrp="1"/>
          </p:cNvSpPr>
          <p:nvPr>
            <p:ph type="dt" sz="half" idx="10"/>
          </p:nvPr>
        </p:nvSpPr>
        <p:spPr>
          <a:xfrm>
            <a:off x="8260298" y="6184460"/>
            <a:ext cx="911939" cy="365125"/>
          </a:xfrm>
          <a:prstGeom prst="rect">
            <a:avLst/>
          </a:prstGeom>
        </p:spPr>
        <p:txBody>
          <a:bodyPr/>
          <a:lstStyle/>
          <a:p>
            <a:fld id="{0E200B5F-F49C-4340-89E4-9A4F30D2DADE}" type="datetime1">
              <a:rPr lang="fr-BE" smtClean="0"/>
              <a:t>13-11-18</a:t>
            </a:fld>
            <a:endParaRPr lang="fr-BE"/>
          </a:p>
        </p:txBody>
      </p:sp>
      <p:sp>
        <p:nvSpPr>
          <p:cNvPr id="11" name="Footer Placeholder 4"/>
          <p:cNvSpPr>
            <a:spLocks noGrp="1"/>
          </p:cNvSpPr>
          <p:nvPr>
            <p:ph type="ftr" sz="quarter" idx="11"/>
          </p:nvPr>
        </p:nvSpPr>
        <p:spPr>
          <a:xfrm>
            <a:off x="1986600" y="6184460"/>
            <a:ext cx="6136674" cy="365125"/>
          </a:xfrm>
          <a:prstGeom prst="rect">
            <a:avLst/>
          </a:prstGeom>
        </p:spPr>
        <p:txBody>
          <a:bodyPr/>
          <a:lstStyle>
            <a:lvl1pPr algn="ctr">
              <a:defRPr/>
            </a:lvl1pPr>
          </a:lstStyle>
          <a:p>
            <a:r>
              <a:rPr lang="fr-BE"/>
              <a:t>eTwinning template</a:t>
            </a:r>
            <a:endParaRPr lang="fr-BE" dirty="0"/>
          </a:p>
        </p:txBody>
      </p:sp>
      <p:sp>
        <p:nvSpPr>
          <p:cNvPr id="12" name="Slide Number Placeholder 5"/>
          <p:cNvSpPr>
            <a:spLocks noGrp="1"/>
          </p:cNvSpPr>
          <p:nvPr>
            <p:ph type="sldNum" sz="quarter" idx="12"/>
          </p:nvPr>
        </p:nvSpPr>
        <p:spPr>
          <a:xfrm>
            <a:off x="11097865" y="6184460"/>
            <a:ext cx="683339" cy="365125"/>
          </a:xfrm>
          <a:prstGeom prst="rect">
            <a:avLst/>
          </a:prstGeom>
        </p:spPr>
        <p:txBody>
          <a:bodyPr/>
          <a:lstStyle/>
          <a:p>
            <a:fld id="{1A3BDFE5-E3EF-4CB5-AF71-EB57F73B2065}" type="slidenum">
              <a:rPr lang="fr-BE" smtClean="0"/>
              <a:t>‹#›</a:t>
            </a:fld>
            <a:endParaRPr lang="fr-BE"/>
          </a:p>
        </p:txBody>
      </p:sp>
      <p:sp>
        <p:nvSpPr>
          <p:cNvPr id="14" name="Rectangle 13"/>
          <p:cNvSpPr/>
          <p:nvPr userDrawn="1"/>
        </p:nvSpPr>
        <p:spPr>
          <a:xfrm>
            <a:off x="0" y="6009463"/>
            <a:ext cx="12192000" cy="75421"/>
          </a:xfrm>
          <a:prstGeom prst="rect">
            <a:avLst/>
          </a:prstGeom>
          <a:solidFill>
            <a:srgbClr val="2B2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542010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77987" y="4245081"/>
            <a:ext cx="7805985" cy="1173449"/>
          </a:xfrm>
        </p:spPr>
        <p:txBody>
          <a:bodyPr anchor="b">
            <a:noAutofit/>
          </a:bodyPr>
          <a:lstStyle>
            <a:lvl1pPr algn="ctr">
              <a:defRPr sz="4000" b="1">
                <a:solidFill>
                  <a:schemeClr val="accent1"/>
                </a:solidFill>
              </a:defRPr>
            </a:lvl1pPr>
          </a:lstStyle>
          <a:p>
            <a:r>
              <a:rPr lang="en-US" dirty="0"/>
              <a:t>Click to edit Master title style</a:t>
            </a:r>
          </a:p>
        </p:txBody>
      </p:sp>
      <p:sp>
        <p:nvSpPr>
          <p:cNvPr id="3" name="Subtitle 2"/>
          <p:cNvSpPr>
            <a:spLocks noGrp="1"/>
          </p:cNvSpPr>
          <p:nvPr>
            <p:ph type="subTitle" idx="1" hasCustomPrompt="1"/>
          </p:nvPr>
        </p:nvSpPr>
        <p:spPr>
          <a:xfrm>
            <a:off x="2199960" y="5555012"/>
            <a:ext cx="7784012" cy="378595"/>
          </a:xfrm>
        </p:spPr>
        <p:txBody>
          <a:bodyPr anchor="b"/>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6" name="Slide Number Placeholder 5"/>
          <p:cNvSpPr>
            <a:spLocks noGrp="1"/>
          </p:cNvSpPr>
          <p:nvPr>
            <p:ph type="sldNum" sz="quarter" idx="12"/>
          </p:nvPr>
        </p:nvSpPr>
        <p:spPr>
          <a:xfrm>
            <a:off x="11097865" y="6184460"/>
            <a:ext cx="683339" cy="365125"/>
          </a:xfrm>
          <a:prstGeom prst="rect">
            <a:avLst/>
          </a:prstGeom>
        </p:spPr>
        <p:txBody>
          <a:bodyPr/>
          <a:lstStyle/>
          <a:p>
            <a:fld id="{1A3BDFE5-E3EF-4CB5-AF71-EB57F73B2065}" type="slidenum">
              <a:rPr lang="fr-BE" smtClean="0"/>
              <a:t>‹#›</a:t>
            </a:fld>
            <a:endParaRPr lang="fr-BE"/>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3103" y="6209830"/>
            <a:ext cx="1240155" cy="251019"/>
          </a:xfrm>
          <a:prstGeom prst="rect">
            <a:avLst/>
          </a:prstGeom>
        </p:spPr>
      </p:pic>
      <p:sp>
        <p:nvSpPr>
          <p:cNvPr id="25" name="Subtitle 7"/>
          <p:cNvSpPr txBox="1">
            <a:spLocks/>
          </p:cNvSpPr>
          <p:nvPr userDrawn="1"/>
        </p:nvSpPr>
        <p:spPr>
          <a:xfrm>
            <a:off x="6334672" y="6204415"/>
            <a:ext cx="4763193" cy="2564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fr-BE" sz="1400" dirty="0">
                <a:solidFill>
                  <a:srgbClr val="2B296B"/>
                </a:solidFill>
                <a:latin typeface="+mj-lt"/>
              </a:rPr>
              <a:t>www.etwinning.net</a:t>
            </a:r>
          </a:p>
        </p:txBody>
      </p:sp>
      <p:sp>
        <p:nvSpPr>
          <p:cNvPr id="12" name="Rectangle 11"/>
          <p:cNvSpPr/>
          <p:nvPr userDrawn="1"/>
        </p:nvSpPr>
        <p:spPr>
          <a:xfrm>
            <a:off x="-1" y="4228592"/>
            <a:ext cx="2036619" cy="1705015"/>
          </a:xfrm>
          <a:prstGeom prst="rect">
            <a:avLst/>
          </a:prstGeom>
          <a:solidFill>
            <a:srgbClr val="F3C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p:cNvSpPr/>
          <p:nvPr userDrawn="1"/>
        </p:nvSpPr>
        <p:spPr>
          <a:xfrm>
            <a:off x="10155381" y="4228592"/>
            <a:ext cx="2036619" cy="1705015"/>
          </a:xfrm>
          <a:prstGeom prst="rect">
            <a:avLst/>
          </a:prstGeom>
          <a:solidFill>
            <a:srgbClr val="F3C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62672" y="562525"/>
            <a:ext cx="5266657" cy="3611014"/>
          </a:xfrm>
          <a:prstGeom prst="rect">
            <a:avLst/>
          </a:prstGeom>
        </p:spPr>
      </p:pic>
    </p:spTree>
    <p:extLst>
      <p:ext uri="{BB962C8B-B14F-4D97-AF65-F5344CB8AC3E}">
        <p14:creationId xmlns:p14="http://schemas.microsoft.com/office/powerpoint/2010/main" val="1858698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3" y="702328"/>
            <a:ext cx="11103869" cy="764965"/>
          </a:xfrm>
        </p:spPr>
        <p:txBody>
          <a:bodyPr>
            <a:normAutofit/>
          </a:bodyPr>
          <a:lstStyle>
            <a:lvl1pPr>
              <a:defRPr sz="3600" b="1"/>
            </a:lvl1pPr>
          </a:lstStyle>
          <a:p>
            <a:r>
              <a:rPr lang="en-US"/>
              <a:t>Click to edit Master title style</a:t>
            </a:r>
            <a:endParaRPr lang="en-US" dirty="0"/>
          </a:p>
        </p:txBody>
      </p:sp>
      <p:sp>
        <p:nvSpPr>
          <p:cNvPr id="3" name="Content Placeholder 2"/>
          <p:cNvSpPr>
            <a:spLocks noGrp="1"/>
          </p:cNvSpPr>
          <p:nvPr>
            <p:ph idx="1"/>
          </p:nvPr>
        </p:nvSpPr>
        <p:spPr>
          <a:xfrm>
            <a:off x="677333" y="1754372"/>
            <a:ext cx="11103869" cy="4155516"/>
          </a:xfrm>
        </p:spPr>
        <p:txBody>
          <a:bodyPr>
            <a:normAutofit/>
          </a:bodyPr>
          <a:lstStyle>
            <a:lvl1pPr marL="342900" indent="-342900">
              <a:buSzPct val="100000"/>
              <a:buFontTx/>
              <a:buBlip>
                <a:blip r:embed="rId2"/>
              </a:buBlip>
              <a:defRPr sz="2000"/>
            </a:lvl1pPr>
            <a:lvl2pPr marL="742950" indent="-285750">
              <a:buSzPct val="100000"/>
              <a:buFontTx/>
              <a:buBlip>
                <a:blip r:embed="rId3"/>
              </a:buBlip>
              <a:defRPr sz="1800"/>
            </a:lvl2pPr>
            <a:lvl3pPr marL="1143000" indent="-228600">
              <a:buClr>
                <a:schemeClr val="accent6"/>
              </a:buClr>
              <a:buSzPct val="100000"/>
              <a:buFont typeface="Century Gothic" panose="020B0502020202020204" pitchFamily="34" charset="0"/>
              <a:buChar char="●"/>
              <a:defRPr sz="1600"/>
            </a:lvl3pPr>
            <a:lvl4pPr marL="1600200" indent="-228600">
              <a:buSzPct val="100000"/>
              <a:buFontTx/>
              <a:buBlip>
                <a:blip r:embed="rId2"/>
              </a:buBlip>
              <a:defRPr sz="1400"/>
            </a:lvl4pPr>
            <a:lvl5pPr marL="2057400" indent="-228600">
              <a:buSzPct val="100000"/>
              <a:buFontTx/>
              <a:buBlip>
                <a:blip r:embed="rId2"/>
              </a:buBlip>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12"/>
          </p:nvPr>
        </p:nvSpPr>
        <p:spPr>
          <a:xfrm>
            <a:off x="11097865" y="6184460"/>
            <a:ext cx="683339" cy="365125"/>
          </a:xfrm>
          <a:prstGeom prst="rect">
            <a:avLst/>
          </a:prstGeom>
        </p:spPr>
        <p:txBody>
          <a:bodyPr/>
          <a:lstStyle/>
          <a:p>
            <a:fld id="{1A3BDFE5-E3EF-4CB5-AF71-EB57F73B2065}" type="slidenum">
              <a:rPr lang="fr-BE" smtClean="0"/>
              <a:t>‹#›</a:t>
            </a:fld>
            <a:endParaRPr lang="fr-BE"/>
          </a:p>
        </p:txBody>
      </p:sp>
      <p:sp>
        <p:nvSpPr>
          <p:cNvPr id="11" name="Rectangle 10"/>
          <p:cNvSpPr/>
          <p:nvPr userDrawn="1"/>
        </p:nvSpPr>
        <p:spPr>
          <a:xfrm>
            <a:off x="0" y="6009463"/>
            <a:ext cx="12192000" cy="75421"/>
          </a:xfrm>
          <a:prstGeom prst="rect">
            <a:avLst/>
          </a:prstGeom>
          <a:solidFill>
            <a:srgbClr val="2B2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11"/>
          <p:cNvSpPr/>
          <p:nvPr userDrawn="1"/>
        </p:nvSpPr>
        <p:spPr>
          <a:xfrm>
            <a:off x="0" y="1478123"/>
            <a:ext cx="2901142" cy="88745"/>
          </a:xfrm>
          <a:prstGeom prst="rect">
            <a:avLst/>
          </a:prstGeom>
          <a:solidFill>
            <a:srgbClr val="F3C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83080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3" y="702328"/>
            <a:ext cx="11103869" cy="764965"/>
          </a:xfrm>
        </p:spPr>
        <p:txBody>
          <a:bodyPr>
            <a:normAutofit/>
          </a:bodyPr>
          <a:lstStyle>
            <a:lvl1pPr>
              <a:defRPr sz="3600" b="1"/>
            </a:lvl1pPr>
          </a:lstStyle>
          <a:p>
            <a:r>
              <a:rPr lang="en-US"/>
              <a:t>Click to edit Master title style</a:t>
            </a:r>
            <a:endParaRPr lang="en-US" dirty="0"/>
          </a:p>
        </p:txBody>
      </p:sp>
      <p:sp>
        <p:nvSpPr>
          <p:cNvPr id="3" name="Content Placeholder 2"/>
          <p:cNvSpPr>
            <a:spLocks noGrp="1"/>
          </p:cNvSpPr>
          <p:nvPr>
            <p:ph idx="1"/>
          </p:nvPr>
        </p:nvSpPr>
        <p:spPr>
          <a:xfrm>
            <a:off x="677333" y="1754372"/>
            <a:ext cx="11103869" cy="4155516"/>
          </a:xfrm>
        </p:spPr>
        <p:txBody>
          <a:bodyPr>
            <a:normAutofit/>
          </a:bodyPr>
          <a:lstStyle>
            <a:lvl1pPr marL="342900" indent="-342900">
              <a:buSzPct val="100000"/>
              <a:buFontTx/>
              <a:buBlip>
                <a:blip r:embed="rId2"/>
              </a:buBlip>
              <a:defRPr sz="2000"/>
            </a:lvl1pPr>
            <a:lvl2pPr marL="742950" indent="-285750">
              <a:buSzPct val="100000"/>
              <a:buFontTx/>
              <a:buBlip>
                <a:blip r:embed="rId3"/>
              </a:buBlip>
              <a:defRPr sz="1800"/>
            </a:lvl2pPr>
            <a:lvl3pPr marL="1143000" indent="-228600">
              <a:buClr>
                <a:schemeClr val="accent6"/>
              </a:buClr>
              <a:buSzPct val="100000"/>
              <a:buFont typeface="Century Gothic" panose="020B0502020202020204" pitchFamily="34" charset="0"/>
              <a:buChar char="●"/>
              <a:defRPr sz="1600"/>
            </a:lvl3pPr>
            <a:lvl4pPr marL="1600200" indent="-228600">
              <a:buSzPct val="100000"/>
              <a:buFontTx/>
              <a:buBlip>
                <a:blip r:embed="rId2"/>
              </a:buBlip>
              <a:defRPr sz="1400"/>
            </a:lvl4pPr>
            <a:lvl5pPr marL="2057400" indent="-228600">
              <a:buSzPct val="100000"/>
              <a:buFontTx/>
              <a:buBlip>
                <a:blip r:embed="rId2"/>
              </a:buBlip>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12"/>
          </p:nvPr>
        </p:nvSpPr>
        <p:spPr>
          <a:xfrm>
            <a:off x="11097865" y="6184460"/>
            <a:ext cx="683339" cy="365125"/>
          </a:xfrm>
          <a:prstGeom prst="rect">
            <a:avLst/>
          </a:prstGeom>
        </p:spPr>
        <p:txBody>
          <a:bodyPr/>
          <a:lstStyle/>
          <a:p>
            <a:fld id="{1A3BDFE5-E3EF-4CB5-AF71-EB57F73B2065}" type="slidenum">
              <a:rPr lang="fr-BE" smtClean="0"/>
              <a:t>‹#›</a:t>
            </a:fld>
            <a:endParaRPr lang="fr-BE"/>
          </a:p>
        </p:txBody>
      </p:sp>
      <p:sp>
        <p:nvSpPr>
          <p:cNvPr id="11" name="Rectangle 10"/>
          <p:cNvSpPr/>
          <p:nvPr userDrawn="1"/>
        </p:nvSpPr>
        <p:spPr>
          <a:xfrm>
            <a:off x="0" y="6009463"/>
            <a:ext cx="12192000" cy="75421"/>
          </a:xfrm>
          <a:prstGeom prst="rect">
            <a:avLst/>
          </a:prstGeom>
          <a:solidFill>
            <a:srgbClr val="2B2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p:cNvSpPr/>
          <p:nvPr userDrawn="1"/>
        </p:nvSpPr>
        <p:spPr>
          <a:xfrm>
            <a:off x="0" y="623007"/>
            <a:ext cx="557532" cy="874943"/>
          </a:xfrm>
          <a:prstGeom prst="rect">
            <a:avLst/>
          </a:prstGeom>
          <a:solidFill>
            <a:srgbClr val="F3C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043161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5" y="1924688"/>
            <a:ext cx="4904758" cy="1826581"/>
          </a:xfrm>
        </p:spPr>
        <p:txBody>
          <a:bodyPr anchor="b"/>
          <a:lstStyle>
            <a:lvl1pPr algn="l">
              <a:defRPr sz="4000" b="0" cap="none"/>
            </a:lvl1pPr>
          </a:lstStyle>
          <a:p>
            <a:r>
              <a:rPr lang="en-US" dirty="0"/>
              <a:t>Click to edit Section title style</a:t>
            </a:r>
          </a:p>
        </p:txBody>
      </p:sp>
      <p:sp>
        <p:nvSpPr>
          <p:cNvPr id="3" name="Text Placeholder 2"/>
          <p:cNvSpPr>
            <a:spLocks noGrp="1"/>
          </p:cNvSpPr>
          <p:nvPr>
            <p:ph type="body" idx="1" hasCustomPrompt="1"/>
          </p:nvPr>
        </p:nvSpPr>
        <p:spPr>
          <a:xfrm>
            <a:off x="677335" y="3751269"/>
            <a:ext cx="4904758" cy="1052227"/>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Section text styles</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56391" y="1448920"/>
            <a:ext cx="5266657" cy="3611014"/>
          </a:xfrm>
          <a:prstGeom prst="rect">
            <a:avLst/>
          </a:prstGeom>
        </p:spPr>
      </p:pic>
      <p:sp>
        <p:nvSpPr>
          <p:cNvPr id="15" name="Rectangle 14"/>
          <p:cNvSpPr/>
          <p:nvPr userDrawn="1"/>
        </p:nvSpPr>
        <p:spPr>
          <a:xfrm>
            <a:off x="0" y="1448920"/>
            <a:ext cx="557531" cy="3354576"/>
          </a:xfrm>
          <a:prstGeom prst="rect">
            <a:avLst/>
          </a:prstGeom>
          <a:solidFill>
            <a:srgbClr val="F3C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8" name="Slide Number Placeholder 17"/>
          <p:cNvSpPr>
            <a:spLocks noGrp="1"/>
          </p:cNvSpPr>
          <p:nvPr>
            <p:ph type="sldNum" sz="quarter" idx="12"/>
          </p:nvPr>
        </p:nvSpPr>
        <p:spPr/>
        <p:txBody>
          <a:bodyPr/>
          <a:lstStyle/>
          <a:p>
            <a:fld id="{1A3BDFE5-E3EF-4CB5-AF71-EB57F73B2065}" type="slidenum">
              <a:rPr lang="fr-BE" smtClean="0"/>
              <a:pPr/>
              <a:t>‹#›</a:t>
            </a:fld>
            <a:endParaRPr lang="fr-BE"/>
          </a:p>
        </p:txBody>
      </p:sp>
      <p:sp>
        <p:nvSpPr>
          <p:cNvPr id="19" name="Rectangle 18"/>
          <p:cNvSpPr/>
          <p:nvPr userDrawn="1"/>
        </p:nvSpPr>
        <p:spPr>
          <a:xfrm>
            <a:off x="10806897" y="116958"/>
            <a:ext cx="1265274" cy="8931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102438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3" y="702328"/>
            <a:ext cx="11103869" cy="775795"/>
          </a:xfrm>
        </p:spPr>
        <p:txBody>
          <a:bodyPr/>
          <a:lstStyle/>
          <a:p>
            <a:r>
              <a:rPr lang="en-US" dirty="0"/>
              <a:t>Click to edit Master title style</a:t>
            </a:r>
          </a:p>
        </p:txBody>
      </p:sp>
      <p:sp>
        <p:nvSpPr>
          <p:cNvPr id="8" name="Content Placeholder 2"/>
          <p:cNvSpPr>
            <a:spLocks noGrp="1"/>
          </p:cNvSpPr>
          <p:nvPr>
            <p:ph idx="1"/>
          </p:nvPr>
        </p:nvSpPr>
        <p:spPr>
          <a:xfrm>
            <a:off x="677334" y="1666444"/>
            <a:ext cx="5436388" cy="4243443"/>
          </a:xfrm>
        </p:spPr>
        <p:txBody>
          <a:bodyPr>
            <a:normAutofit/>
          </a:bodyPr>
          <a:lstStyle>
            <a:lvl1pPr marL="342900" indent="-342900">
              <a:buSzPct val="100000"/>
              <a:buFontTx/>
              <a:buBlip>
                <a:blip r:embed="rId2"/>
              </a:buBlip>
              <a:defRPr sz="2000"/>
            </a:lvl1pPr>
            <a:lvl2pPr marL="742950" indent="-285750">
              <a:buSzPct val="100000"/>
              <a:buFontTx/>
              <a:buBlip>
                <a:blip r:embed="rId3"/>
              </a:buBlip>
              <a:defRPr sz="1800"/>
            </a:lvl2pPr>
            <a:lvl3pPr marL="1143000" indent="-228600">
              <a:buClr>
                <a:schemeClr val="accent6"/>
              </a:buClr>
              <a:buSzPct val="100000"/>
              <a:buFont typeface="Century Gothic" panose="020B0502020202020204" pitchFamily="34" charset="0"/>
              <a:buChar char="●"/>
              <a:defRPr sz="1600"/>
            </a:lvl3pPr>
            <a:lvl4pPr marL="1600200" indent="-228600">
              <a:buSzPct val="100000"/>
              <a:buFontTx/>
              <a:buBlip>
                <a:blip r:embed="rId2"/>
              </a:buBlip>
              <a:defRPr sz="1400"/>
            </a:lvl4pPr>
            <a:lvl5pPr marL="2057400" indent="-228600">
              <a:buSzPct val="100000"/>
              <a:buFontTx/>
              <a:buBlip>
                <a:blip r:embed="rId2"/>
              </a:buBlip>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p:nvPr>
        </p:nvSpPr>
        <p:spPr>
          <a:xfrm>
            <a:off x="6305107" y="1666443"/>
            <a:ext cx="5476096" cy="4243443"/>
          </a:xfrm>
        </p:spPr>
        <p:txBody>
          <a:bodyPr>
            <a:normAutofit/>
          </a:bodyPr>
          <a:lstStyle>
            <a:lvl1pPr marL="342900" indent="-342900">
              <a:buSzPct val="100000"/>
              <a:buFontTx/>
              <a:buBlip>
                <a:blip r:embed="rId2"/>
              </a:buBlip>
              <a:defRPr sz="2000"/>
            </a:lvl1pPr>
            <a:lvl2pPr marL="742950" indent="-285750">
              <a:buSzPct val="100000"/>
              <a:buFontTx/>
              <a:buBlip>
                <a:blip r:embed="rId3"/>
              </a:buBlip>
              <a:defRPr sz="1800"/>
            </a:lvl2pPr>
            <a:lvl3pPr marL="1143000" indent="-228600">
              <a:buClr>
                <a:schemeClr val="accent6"/>
              </a:buClr>
              <a:buSzPct val="100000"/>
              <a:buFont typeface="Century Gothic" panose="020B0502020202020204" pitchFamily="34" charset="0"/>
              <a:buChar char="●"/>
              <a:defRPr sz="1600"/>
            </a:lvl3pPr>
            <a:lvl4pPr marL="1600200" indent="-228600">
              <a:buSzPct val="100000"/>
              <a:buFontTx/>
              <a:buBlip>
                <a:blip r:embed="rId2"/>
              </a:buBlip>
              <a:defRPr sz="1400"/>
            </a:lvl4pPr>
            <a:lvl5pPr marL="2057400" indent="-228600">
              <a:buSzPct val="100000"/>
              <a:buFontTx/>
              <a:buBlip>
                <a:blip r:embed="rId2"/>
              </a:buBlip>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12"/>
          </p:nvPr>
        </p:nvSpPr>
        <p:spPr>
          <a:xfrm>
            <a:off x="11097865" y="6184460"/>
            <a:ext cx="683339" cy="365125"/>
          </a:xfrm>
          <a:prstGeom prst="rect">
            <a:avLst/>
          </a:prstGeom>
        </p:spPr>
        <p:txBody>
          <a:bodyPr/>
          <a:lstStyle/>
          <a:p>
            <a:fld id="{1A3BDFE5-E3EF-4CB5-AF71-EB57F73B2065}" type="slidenum">
              <a:rPr lang="fr-BE" smtClean="0"/>
              <a:t>‹#›</a:t>
            </a:fld>
            <a:endParaRPr lang="fr-BE"/>
          </a:p>
        </p:txBody>
      </p:sp>
      <p:sp>
        <p:nvSpPr>
          <p:cNvPr id="14" name="Rectangle 13"/>
          <p:cNvSpPr/>
          <p:nvPr userDrawn="1"/>
        </p:nvSpPr>
        <p:spPr>
          <a:xfrm>
            <a:off x="0" y="6009463"/>
            <a:ext cx="12192000" cy="75421"/>
          </a:xfrm>
          <a:prstGeom prst="rect">
            <a:avLst/>
          </a:prstGeom>
          <a:solidFill>
            <a:srgbClr val="2B2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Rectangle 14"/>
          <p:cNvSpPr/>
          <p:nvPr userDrawn="1"/>
        </p:nvSpPr>
        <p:spPr>
          <a:xfrm>
            <a:off x="0" y="1478123"/>
            <a:ext cx="2901142" cy="88745"/>
          </a:xfrm>
          <a:prstGeom prst="rect">
            <a:avLst/>
          </a:prstGeom>
          <a:solidFill>
            <a:srgbClr val="F3C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29835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3" y="702328"/>
            <a:ext cx="11103869" cy="775795"/>
          </a:xfrm>
        </p:spPr>
        <p:txBody>
          <a:bodyPr/>
          <a:lstStyle/>
          <a:p>
            <a:r>
              <a:rPr lang="en-US" dirty="0"/>
              <a:t>Click to edit Master title style</a:t>
            </a:r>
          </a:p>
        </p:txBody>
      </p:sp>
      <p:sp>
        <p:nvSpPr>
          <p:cNvPr id="8" name="Content Placeholder 2"/>
          <p:cNvSpPr>
            <a:spLocks noGrp="1"/>
          </p:cNvSpPr>
          <p:nvPr>
            <p:ph idx="1"/>
          </p:nvPr>
        </p:nvSpPr>
        <p:spPr>
          <a:xfrm>
            <a:off x="677334" y="1666444"/>
            <a:ext cx="5436388" cy="4243443"/>
          </a:xfrm>
        </p:spPr>
        <p:txBody>
          <a:bodyPr>
            <a:normAutofit/>
          </a:bodyPr>
          <a:lstStyle>
            <a:lvl1pPr marL="342900" indent="-342900">
              <a:buSzPct val="100000"/>
              <a:buFontTx/>
              <a:buBlip>
                <a:blip r:embed="rId2"/>
              </a:buBlip>
              <a:defRPr sz="2000"/>
            </a:lvl1pPr>
            <a:lvl2pPr marL="742950" indent="-285750">
              <a:buSzPct val="100000"/>
              <a:buFontTx/>
              <a:buBlip>
                <a:blip r:embed="rId3"/>
              </a:buBlip>
              <a:defRPr sz="1800"/>
            </a:lvl2pPr>
            <a:lvl3pPr marL="1143000" indent="-228600">
              <a:buClr>
                <a:schemeClr val="accent6"/>
              </a:buClr>
              <a:buSzPct val="100000"/>
              <a:buFont typeface="Century Gothic" panose="020B0502020202020204" pitchFamily="34" charset="0"/>
              <a:buChar char="●"/>
              <a:defRPr sz="1600"/>
            </a:lvl3pPr>
            <a:lvl4pPr marL="1600200" indent="-228600">
              <a:buSzPct val="100000"/>
              <a:buFontTx/>
              <a:buBlip>
                <a:blip r:embed="rId2"/>
              </a:buBlip>
              <a:defRPr sz="1400"/>
            </a:lvl4pPr>
            <a:lvl5pPr marL="2057400" indent="-228600">
              <a:buSzPct val="100000"/>
              <a:buFontTx/>
              <a:buBlip>
                <a:blip r:embed="rId2"/>
              </a:buBlip>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p:nvPr>
        </p:nvSpPr>
        <p:spPr>
          <a:xfrm>
            <a:off x="6305107" y="1666443"/>
            <a:ext cx="5476096" cy="4243443"/>
          </a:xfrm>
        </p:spPr>
        <p:txBody>
          <a:bodyPr>
            <a:normAutofit/>
          </a:bodyPr>
          <a:lstStyle>
            <a:lvl1pPr marL="342900" indent="-342900">
              <a:buSzPct val="100000"/>
              <a:buFontTx/>
              <a:buBlip>
                <a:blip r:embed="rId2"/>
              </a:buBlip>
              <a:defRPr sz="2000"/>
            </a:lvl1pPr>
            <a:lvl2pPr marL="742950" indent="-285750">
              <a:buSzPct val="100000"/>
              <a:buFontTx/>
              <a:buBlip>
                <a:blip r:embed="rId3"/>
              </a:buBlip>
              <a:defRPr sz="1800"/>
            </a:lvl2pPr>
            <a:lvl3pPr marL="1143000" indent="-228600">
              <a:buClr>
                <a:schemeClr val="accent6"/>
              </a:buClr>
              <a:buSzPct val="100000"/>
              <a:buFont typeface="Century Gothic" panose="020B0502020202020204" pitchFamily="34" charset="0"/>
              <a:buChar char="●"/>
              <a:defRPr sz="1600"/>
            </a:lvl3pPr>
            <a:lvl4pPr marL="1600200" indent="-228600">
              <a:buSzPct val="100000"/>
              <a:buFontTx/>
              <a:buBlip>
                <a:blip r:embed="rId2"/>
              </a:buBlip>
              <a:defRPr sz="1400"/>
            </a:lvl4pPr>
            <a:lvl5pPr marL="2057400" indent="-228600">
              <a:buSzPct val="100000"/>
              <a:buFontTx/>
              <a:buBlip>
                <a:blip r:embed="rId2"/>
              </a:buBlip>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8260298" y="6184460"/>
            <a:ext cx="911939" cy="365125"/>
          </a:xfrm>
          <a:prstGeom prst="rect">
            <a:avLst/>
          </a:prstGeom>
        </p:spPr>
        <p:txBody>
          <a:bodyPr/>
          <a:lstStyle/>
          <a:p>
            <a:fld id="{B06B0714-91A3-43B2-BF63-F63D632FC778}" type="datetime1">
              <a:rPr lang="fr-BE" smtClean="0"/>
              <a:t>13-11-18</a:t>
            </a:fld>
            <a:endParaRPr lang="fr-BE"/>
          </a:p>
        </p:txBody>
      </p:sp>
      <p:sp>
        <p:nvSpPr>
          <p:cNvPr id="11" name="Footer Placeholder 4"/>
          <p:cNvSpPr>
            <a:spLocks noGrp="1"/>
          </p:cNvSpPr>
          <p:nvPr>
            <p:ph type="ftr" sz="quarter" idx="11"/>
          </p:nvPr>
        </p:nvSpPr>
        <p:spPr>
          <a:xfrm>
            <a:off x="1986600" y="6184460"/>
            <a:ext cx="6136674" cy="365125"/>
          </a:xfrm>
          <a:prstGeom prst="rect">
            <a:avLst/>
          </a:prstGeom>
        </p:spPr>
        <p:txBody>
          <a:bodyPr/>
          <a:lstStyle>
            <a:lvl1pPr algn="ctr">
              <a:defRPr/>
            </a:lvl1pPr>
          </a:lstStyle>
          <a:p>
            <a:r>
              <a:rPr lang="fr-BE"/>
              <a:t>eTwinning template</a:t>
            </a:r>
            <a:endParaRPr lang="fr-BE" dirty="0"/>
          </a:p>
        </p:txBody>
      </p:sp>
      <p:sp>
        <p:nvSpPr>
          <p:cNvPr id="12" name="Slide Number Placeholder 5"/>
          <p:cNvSpPr>
            <a:spLocks noGrp="1"/>
          </p:cNvSpPr>
          <p:nvPr>
            <p:ph type="sldNum" sz="quarter" idx="12"/>
          </p:nvPr>
        </p:nvSpPr>
        <p:spPr>
          <a:xfrm>
            <a:off x="11097865" y="6184460"/>
            <a:ext cx="683339" cy="365125"/>
          </a:xfrm>
          <a:prstGeom prst="rect">
            <a:avLst/>
          </a:prstGeom>
        </p:spPr>
        <p:txBody>
          <a:bodyPr/>
          <a:lstStyle/>
          <a:p>
            <a:fld id="{1A3BDFE5-E3EF-4CB5-AF71-EB57F73B2065}" type="slidenum">
              <a:rPr lang="fr-BE" smtClean="0"/>
              <a:t>‹#›</a:t>
            </a:fld>
            <a:endParaRPr lang="fr-BE"/>
          </a:p>
        </p:txBody>
      </p:sp>
      <p:sp>
        <p:nvSpPr>
          <p:cNvPr id="14" name="Rectangle 13"/>
          <p:cNvSpPr/>
          <p:nvPr userDrawn="1"/>
        </p:nvSpPr>
        <p:spPr>
          <a:xfrm>
            <a:off x="0" y="6009463"/>
            <a:ext cx="12192000" cy="75421"/>
          </a:xfrm>
          <a:prstGeom prst="rect">
            <a:avLst/>
          </a:prstGeom>
          <a:solidFill>
            <a:srgbClr val="2B2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p:cNvSpPr/>
          <p:nvPr userDrawn="1"/>
        </p:nvSpPr>
        <p:spPr>
          <a:xfrm>
            <a:off x="0" y="623007"/>
            <a:ext cx="557532" cy="874943"/>
          </a:xfrm>
          <a:prstGeom prst="rect">
            <a:avLst/>
          </a:prstGeom>
          <a:solidFill>
            <a:srgbClr val="F3C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335374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677333" y="702328"/>
            <a:ext cx="11103869" cy="775795"/>
          </a:xfrm>
        </p:spPr>
        <p:txBody>
          <a:bodyPr/>
          <a:lstStyle/>
          <a:p>
            <a:r>
              <a:rPr lang="en-US" dirty="0"/>
              <a:t>Click to edit Master title style</a:t>
            </a:r>
          </a:p>
        </p:txBody>
      </p:sp>
      <p:sp>
        <p:nvSpPr>
          <p:cNvPr id="7" name="Date Placeholder 3"/>
          <p:cNvSpPr>
            <a:spLocks noGrp="1"/>
          </p:cNvSpPr>
          <p:nvPr>
            <p:ph type="dt" sz="half" idx="10"/>
          </p:nvPr>
        </p:nvSpPr>
        <p:spPr>
          <a:xfrm>
            <a:off x="8260298" y="6184460"/>
            <a:ext cx="911939" cy="365125"/>
          </a:xfrm>
          <a:prstGeom prst="rect">
            <a:avLst/>
          </a:prstGeom>
        </p:spPr>
        <p:txBody>
          <a:bodyPr/>
          <a:lstStyle/>
          <a:p>
            <a:fld id="{56A6E944-3BC7-41A3-9F9E-3A4AF59204CE}" type="datetime1">
              <a:rPr lang="fr-BE" smtClean="0"/>
              <a:t>13-11-18</a:t>
            </a:fld>
            <a:endParaRPr lang="fr-BE"/>
          </a:p>
        </p:txBody>
      </p:sp>
      <p:sp>
        <p:nvSpPr>
          <p:cNvPr id="8" name="Footer Placeholder 4"/>
          <p:cNvSpPr>
            <a:spLocks noGrp="1"/>
          </p:cNvSpPr>
          <p:nvPr>
            <p:ph type="ftr" sz="quarter" idx="11"/>
          </p:nvPr>
        </p:nvSpPr>
        <p:spPr>
          <a:xfrm>
            <a:off x="1986600" y="6184460"/>
            <a:ext cx="6136674" cy="365125"/>
          </a:xfrm>
          <a:prstGeom prst="rect">
            <a:avLst/>
          </a:prstGeom>
        </p:spPr>
        <p:txBody>
          <a:bodyPr/>
          <a:lstStyle>
            <a:lvl1pPr algn="ctr">
              <a:defRPr/>
            </a:lvl1pPr>
          </a:lstStyle>
          <a:p>
            <a:r>
              <a:rPr lang="fr-BE"/>
              <a:t>eTwinning template</a:t>
            </a:r>
            <a:endParaRPr lang="fr-BE" dirty="0"/>
          </a:p>
        </p:txBody>
      </p:sp>
      <p:sp>
        <p:nvSpPr>
          <p:cNvPr id="9" name="Slide Number Placeholder 5"/>
          <p:cNvSpPr>
            <a:spLocks noGrp="1"/>
          </p:cNvSpPr>
          <p:nvPr>
            <p:ph type="sldNum" sz="quarter" idx="12"/>
          </p:nvPr>
        </p:nvSpPr>
        <p:spPr>
          <a:xfrm>
            <a:off x="11097865" y="6184460"/>
            <a:ext cx="683339" cy="365125"/>
          </a:xfrm>
          <a:prstGeom prst="rect">
            <a:avLst/>
          </a:prstGeom>
        </p:spPr>
        <p:txBody>
          <a:bodyPr/>
          <a:lstStyle/>
          <a:p>
            <a:fld id="{1A3BDFE5-E3EF-4CB5-AF71-EB57F73B2065}" type="slidenum">
              <a:rPr lang="fr-BE" smtClean="0"/>
              <a:t>‹#›</a:t>
            </a:fld>
            <a:endParaRPr lang="fr-BE"/>
          </a:p>
        </p:txBody>
      </p:sp>
      <p:sp>
        <p:nvSpPr>
          <p:cNvPr id="11" name="Rectangle 10"/>
          <p:cNvSpPr/>
          <p:nvPr userDrawn="1"/>
        </p:nvSpPr>
        <p:spPr>
          <a:xfrm>
            <a:off x="0" y="6009463"/>
            <a:ext cx="12192000" cy="75421"/>
          </a:xfrm>
          <a:prstGeom prst="rect">
            <a:avLst/>
          </a:prstGeom>
          <a:solidFill>
            <a:srgbClr val="2B2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11"/>
          <p:cNvSpPr/>
          <p:nvPr userDrawn="1"/>
        </p:nvSpPr>
        <p:spPr>
          <a:xfrm>
            <a:off x="0" y="1478123"/>
            <a:ext cx="2901142" cy="88745"/>
          </a:xfrm>
          <a:prstGeom prst="rect">
            <a:avLst/>
          </a:prstGeom>
          <a:solidFill>
            <a:srgbClr val="F3C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27577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77333" y="702328"/>
            <a:ext cx="11103869" cy="775795"/>
          </a:xfrm>
        </p:spPr>
        <p:txBody>
          <a:bodyPr/>
          <a:lstStyle/>
          <a:p>
            <a:r>
              <a:rPr lang="en-US" dirty="0"/>
              <a:t>Click to edit Master title style</a:t>
            </a:r>
          </a:p>
        </p:txBody>
      </p:sp>
      <p:sp>
        <p:nvSpPr>
          <p:cNvPr id="7" name="Date Placeholder 3"/>
          <p:cNvSpPr>
            <a:spLocks noGrp="1"/>
          </p:cNvSpPr>
          <p:nvPr>
            <p:ph type="dt" sz="half" idx="10"/>
          </p:nvPr>
        </p:nvSpPr>
        <p:spPr>
          <a:xfrm>
            <a:off x="8260298" y="6184460"/>
            <a:ext cx="911939" cy="365125"/>
          </a:xfrm>
          <a:prstGeom prst="rect">
            <a:avLst/>
          </a:prstGeom>
        </p:spPr>
        <p:txBody>
          <a:bodyPr/>
          <a:lstStyle/>
          <a:p>
            <a:fld id="{FE695E90-A036-4313-BF6D-623CE115FC1F}" type="datetime1">
              <a:rPr lang="fr-BE" smtClean="0"/>
              <a:t>13-11-18</a:t>
            </a:fld>
            <a:endParaRPr lang="fr-BE"/>
          </a:p>
        </p:txBody>
      </p:sp>
      <p:sp>
        <p:nvSpPr>
          <p:cNvPr id="8" name="Footer Placeholder 4"/>
          <p:cNvSpPr>
            <a:spLocks noGrp="1"/>
          </p:cNvSpPr>
          <p:nvPr>
            <p:ph type="ftr" sz="quarter" idx="11"/>
          </p:nvPr>
        </p:nvSpPr>
        <p:spPr>
          <a:xfrm>
            <a:off x="1986600" y="6184460"/>
            <a:ext cx="6136674" cy="365125"/>
          </a:xfrm>
          <a:prstGeom prst="rect">
            <a:avLst/>
          </a:prstGeom>
        </p:spPr>
        <p:txBody>
          <a:bodyPr/>
          <a:lstStyle>
            <a:lvl1pPr algn="ctr">
              <a:defRPr/>
            </a:lvl1pPr>
          </a:lstStyle>
          <a:p>
            <a:r>
              <a:rPr lang="fr-BE"/>
              <a:t>eTwinning template</a:t>
            </a:r>
            <a:endParaRPr lang="fr-BE" dirty="0"/>
          </a:p>
        </p:txBody>
      </p:sp>
      <p:sp>
        <p:nvSpPr>
          <p:cNvPr id="9" name="Slide Number Placeholder 5"/>
          <p:cNvSpPr>
            <a:spLocks noGrp="1"/>
          </p:cNvSpPr>
          <p:nvPr>
            <p:ph type="sldNum" sz="quarter" idx="12"/>
          </p:nvPr>
        </p:nvSpPr>
        <p:spPr>
          <a:xfrm>
            <a:off x="11097865" y="6184460"/>
            <a:ext cx="683339" cy="365125"/>
          </a:xfrm>
          <a:prstGeom prst="rect">
            <a:avLst/>
          </a:prstGeom>
        </p:spPr>
        <p:txBody>
          <a:bodyPr/>
          <a:lstStyle/>
          <a:p>
            <a:fld id="{1A3BDFE5-E3EF-4CB5-AF71-EB57F73B2065}" type="slidenum">
              <a:rPr lang="fr-BE" smtClean="0"/>
              <a:t>‹#›</a:t>
            </a:fld>
            <a:endParaRPr lang="fr-BE"/>
          </a:p>
        </p:txBody>
      </p:sp>
      <p:sp>
        <p:nvSpPr>
          <p:cNvPr id="11" name="Rectangle 10"/>
          <p:cNvSpPr/>
          <p:nvPr userDrawn="1"/>
        </p:nvSpPr>
        <p:spPr>
          <a:xfrm>
            <a:off x="0" y="6009463"/>
            <a:ext cx="12192000" cy="75421"/>
          </a:xfrm>
          <a:prstGeom prst="rect">
            <a:avLst/>
          </a:prstGeom>
          <a:solidFill>
            <a:srgbClr val="2B2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p:cNvSpPr/>
          <p:nvPr userDrawn="1"/>
        </p:nvSpPr>
        <p:spPr>
          <a:xfrm>
            <a:off x="0" y="623007"/>
            <a:ext cx="557532" cy="874943"/>
          </a:xfrm>
          <a:prstGeom prst="rect">
            <a:avLst/>
          </a:prstGeom>
          <a:solidFill>
            <a:srgbClr val="F3C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399744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Slide Number Placeholder 5"/>
          <p:cNvSpPr>
            <a:spLocks noGrp="1"/>
          </p:cNvSpPr>
          <p:nvPr>
            <p:ph type="sldNum" sz="quarter" idx="4"/>
          </p:nvPr>
        </p:nvSpPr>
        <p:spPr>
          <a:xfrm>
            <a:off x="11097865" y="6184460"/>
            <a:ext cx="683339" cy="365125"/>
          </a:xfrm>
          <a:prstGeom prst="rect">
            <a:avLst/>
          </a:prstGeom>
        </p:spPr>
        <p:txBody>
          <a:bodyPr anchor="ctr"/>
          <a:lstStyle>
            <a:lvl1pPr>
              <a:defRPr sz="1050" b="1">
                <a:solidFill>
                  <a:schemeClr val="accent2"/>
                </a:solidFill>
              </a:defRPr>
            </a:lvl1pPr>
          </a:lstStyle>
          <a:p>
            <a:fld id="{1A3BDFE5-E3EF-4CB5-AF71-EB57F73B2065}" type="slidenum">
              <a:rPr lang="fr-BE" smtClean="0"/>
              <a:pPr/>
              <a:t>‹#›</a:t>
            </a:fld>
            <a:endParaRPr lang="fr-BE"/>
          </a:p>
        </p:txBody>
      </p:sp>
      <p:pic>
        <p:nvPicPr>
          <p:cNvPr id="36" name="Picture 35"/>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83103" y="6209830"/>
            <a:ext cx="1240155" cy="251019"/>
          </a:xfrm>
          <a:prstGeom prst="rect">
            <a:avLst/>
          </a:prstGeom>
        </p:spPr>
      </p:pic>
      <p:sp>
        <p:nvSpPr>
          <p:cNvPr id="37" name="Subtitle 7"/>
          <p:cNvSpPr txBox="1">
            <a:spLocks/>
          </p:cNvSpPr>
          <p:nvPr userDrawn="1"/>
        </p:nvSpPr>
        <p:spPr>
          <a:xfrm>
            <a:off x="9140338" y="6204415"/>
            <a:ext cx="1925628" cy="3252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fr-BE" sz="1400" dirty="0">
                <a:solidFill>
                  <a:srgbClr val="2B296B"/>
                </a:solidFill>
                <a:latin typeface="+mj-lt"/>
              </a:rPr>
              <a:t>www.etwinning.net</a:t>
            </a:r>
          </a:p>
        </p:txBody>
      </p:sp>
      <p:pic>
        <p:nvPicPr>
          <p:cNvPr id="38" name="Picture 37"/>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060185" y="207971"/>
            <a:ext cx="721018" cy="494357"/>
          </a:xfrm>
          <a:prstGeom prst="rect">
            <a:avLst/>
          </a:prstGeom>
        </p:spPr>
      </p:pic>
    </p:spTree>
    <p:extLst>
      <p:ext uri="{BB962C8B-B14F-4D97-AF65-F5344CB8AC3E}">
        <p14:creationId xmlns:p14="http://schemas.microsoft.com/office/powerpoint/2010/main" val="3359071661"/>
      </p:ext>
    </p:extLst>
  </p:cSld>
  <p:clrMap bg1="lt1" tx1="dk1" bg2="lt2" tx2="dk2" accent1="accent1" accent2="accent2" accent3="accent3" accent4="accent4" accent5="accent5" accent6="accent6" hlink="hlink" folHlink="folHlink"/>
  <p:sldLayoutIdLst>
    <p:sldLayoutId id="2147483732" r:id="rId1"/>
    <p:sldLayoutId id="2147483748" r:id="rId2"/>
    <p:sldLayoutId id="2147483733" r:id="rId3"/>
    <p:sldLayoutId id="2147483749" r:id="rId4"/>
    <p:sldLayoutId id="2147483734" r:id="rId5"/>
    <p:sldLayoutId id="2147483735" r:id="rId6"/>
    <p:sldLayoutId id="2147483756" r:id="rId7"/>
    <p:sldLayoutId id="2147483737" r:id="rId8"/>
    <p:sldLayoutId id="2147483750" r:id="rId9"/>
    <p:sldLayoutId id="2147483738" r:id="rId10"/>
    <p:sldLayoutId id="2147483740" r:id="rId11"/>
    <p:sldLayoutId id="2147483751" r:id="rId12"/>
    <p:sldLayoutId id="2147483752" r:id="rId13"/>
    <p:sldLayoutId id="2147483753" r:id="rId14"/>
    <p:sldLayoutId id="2147483754" r:id="rId15"/>
    <p:sldLayoutId id="2147483755" r:id="rId16"/>
    <p:sldLayoutId id="2147483742" r:id="rId17"/>
  </p:sldLayoutIdLst>
  <p:hf hdr="0"/>
  <p:txStyles>
    <p:titleStyle>
      <a:lvl1pPr algn="l" defTabSz="457200" rtl="0" eaLnBrk="1" latinLnBrk="0" hangingPunct="1">
        <a:spcBef>
          <a:spcPct val="0"/>
        </a:spcBef>
        <a:buNone/>
        <a:defRPr sz="3600" kern="1200" cap="all"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hyperlink" Target="http://www.etwinning.ne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eTwinning Live</a:t>
            </a:r>
          </a:p>
        </p:txBody>
      </p:sp>
      <p:sp>
        <p:nvSpPr>
          <p:cNvPr id="4" name="Slide Number Placeholder 3"/>
          <p:cNvSpPr>
            <a:spLocks noGrp="1"/>
          </p:cNvSpPr>
          <p:nvPr>
            <p:ph type="sldNum" sz="quarter" idx="12"/>
          </p:nvPr>
        </p:nvSpPr>
        <p:spPr/>
        <p:txBody>
          <a:bodyPr/>
          <a:lstStyle/>
          <a:p>
            <a:fld id="{1A3BDFE5-E3EF-4CB5-AF71-EB57F73B2065}" type="slidenum">
              <a:rPr lang="fr-BE" smtClean="0"/>
              <a:t>1</a:t>
            </a:fld>
            <a:endParaRPr lang="fr-BE"/>
          </a:p>
        </p:txBody>
      </p:sp>
    </p:spTree>
    <p:extLst>
      <p:ext uri="{BB962C8B-B14F-4D97-AF65-F5344CB8AC3E}">
        <p14:creationId xmlns:p14="http://schemas.microsoft.com/office/powerpoint/2010/main" val="271849688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a:t>
            </a:r>
            <a:r>
              <a:rPr lang="en-GB" cap="none" dirty="0"/>
              <a:t>dding a contact</a:t>
            </a:r>
            <a:endParaRPr lang="en-GB" dirty="0"/>
          </a:p>
        </p:txBody>
      </p:sp>
      <p:sp>
        <p:nvSpPr>
          <p:cNvPr id="4" name="Slide Number Placeholder 3"/>
          <p:cNvSpPr>
            <a:spLocks noGrp="1"/>
          </p:cNvSpPr>
          <p:nvPr>
            <p:ph type="sldNum" sz="quarter" idx="12"/>
          </p:nvPr>
        </p:nvSpPr>
        <p:spPr/>
        <p:txBody>
          <a:bodyPr/>
          <a:lstStyle/>
          <a:p>
            <a:fld id="{1A3BDFE5-E3EF-4CB5-AF71-EB57F73B2065}" type="slidenum">
              <a:rPr lang="fr-BE" smtClean="0"/>
              <a:t>10</a:t>
            </a:fld>
            <a:endParaRPr lang="fr-BE"/>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7665" y="2933023"/>
            <a:ext cx="3162300" cy="8286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04850" y="2928233"/>
            <a:ext cx="3956957" cy="939598"/>
          </a:xfrm>
          <a:prstGeom prst="rect">
            <a:avLst/>
          </a:prstGeom>
        </p:spPr>
        <p:txBody>
          <a:bodyPr vert="horz" lIns="91440" tIns="45720" rIns="91440" bIns="45720" rtlCol="0">
            <a:noAutofit/>
          </a:bodyPr>
          <a:lstStyle/>
          <a:p>
            <a:pPr marL="342900" indent="-342900" algn="just">
              <a:spcBef>
                <a:spcPts val="1000"/>
              </a:spcBef>
              <a:buClr>
                <a:schemeClr val="accent1"/>
              </a:buClr>
              <a:buSzPct val="100000"/>
              <a:buFontTx/>
              <a:buBlip>
                <a:blip r:embed="rId3"/>
              </a:buBlip>
            </a:pPr>
            <a:r>
              <a:rPr lang="en-GB" sz="2000" dirty="0" smtClean="0">
                <a:solidFill>
                  <a:srgbClr val="002060"/>
                </a:solidFill>
              </a:rPr>
              <a:t>Click on the following button</a:t>
            </a:r>
            <a:endParaRPr lang="en-GB" sz="2000" dirty="0">
              <a:solidFill>
                <a:srgbClr val="002060"/>
              </a:solidFill>
            </a:endParaRPr>
          </a:p>
          <a:p>
            <a:pPr algn="just">
              <a:spcBef>
                <a:spcPts val="1000"/>
              </a:spcBef>
              <a:buClr>
                <a:schemeClr val="accent1"/>
              </a:buClr>
              <a:buSzPct val="100000"/>
            </a:pPr>
            <a:endParaRPr lang="en-GB" sz="2000" dirty="0">
              <a:solidFill>
                <a:schemeClr val="tx1">
                  <a:lumMod val="75000"/>
                  <a:lumOff val="25000"/>
                </a:schemeClr>
              </a:solidFill>
            </a:endParaRPr>
          </a:p>
        </p:txBody>
      </p:sp>
      <p:sp>
        <p:nvSpPr>
          <p:cNvPr id="8" name="Right Arrow 7"/>
          <p:cNvSpPr/>
          <p:nvPr/>
        </p:nvSpPr>
        <p:spPr>
          <a:xfrm>
            <a:off x="5930534" y="3171580"/>
            <a:ext cx="405550" cy="216600"/>
          </a:xfrm>
          <a:prstGeom prst="rightArrow">
            <a:avLst/>
          </a:prstGeom>
          <a:solidFill>
            <a:srgbClr val="FFC819"/>
          </a:solidFill>
          <a:ln w="28575">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735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3275" y="1445556"/>
            <a:ext cx="6156761" cy="449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cap="none" dirty="0"/>
              <a:t>A</a:t>
            </a:r>
            <a:r>
              <a:rPr lang="en-GB" cap="none" dirty="0" smtClean="0"/>
              <a:t>ccepting an invitation</a:t>
            </a:r>
            <a:endParaRPr lang="en-GB" cap="none" dirty="0"/>
          </a:p>
        </p:txBody>
      </p:sp>
      <p:sp>
        <p:nvSpPr>
          <p:cNvPr id="4" name="Slide Number Placeholder 3"/>
          <p:cNvSpPr>
            <a:spLocks noGrp="1"/>
          </p:cNvSpPr>
          <p:nvPr>
            <p:ph type="sldNum" sz="quarter" idx="12"/>
          </p:nvPr>
        </p:nvSpPr>
        <p:spPr/>
        <p:txBody>
          <a:bodyPr/>
          <a:lstStyle/>
          <a:p>
            <a:fld id="{1A3BDFE5-E3EF-4CB5-AF71-EB57F73B2065}" type="slidenum">
              <a:rPr lang="fr-BE" smtClean="0"/>
              <a:t>11</a:t>
            </a:fld>
            <a:endParaRPr lang="fr-BE"/>
          </a:p>
        </p:txBody>
      </p:sp>
      <p:sp>
        <p:nvSpPr>
          <p:cNvPr id="6" name="Right Arrow 5"/>
          <p:cNvSpPr/>
          <p:nvPr/>
        </p:nvSpPr>
        <p:spPr>
          <a:xfrm rot="19150893">
            <a:off x="11066400" y="2146532"/>
            <a:ext cx="405550" cy="216600"/>
          </a:xfrm>
          <a:prstGeom prst="rightArrow">
            <a:avLst/>
          </a:prstGeom>
          <a:solidFill>
            <a:srgbClr val="FFC819"/>
          </a:solidFill>
          <a:ln w="28575">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0550" y="1744411"/>
            <a:ext cx="5124450" cy="2149953"/>
          </a:xfrm>
          <a:prstGeom prst="rect">
            <a:avLst/>
          </a:prstGeom>
        </p:spPr>
        <p:txBody>
          <a:bodyPr vert="horz" lIns="91440" tIns="45720" rIns="91440" bIns="45720" rtlCol="0">
            <a:noAutofit/>
          </a:bodyPr>
          <a:lstStyle/>
          <a:p>
            <a:pPr marL="342900" indent="-342900" algn="just">
              <a:spcBef>
                <a:spcPts val="1000"/>
              </a:spcBef>
              <a:buClr>
                <a:schemeClr val="accent1"/>
              </a:buClr>
              <a:buSzPct val="100000"/>
              <a:buBlip>
                <a:blip r:embed="rId3"/>
              </a:buBlip>
            </a:pPr>
            <a:r>
              <a:rPr lang="en-GB" sz="2000" dirty="0" smtClean="0">
                <a:solidFill>
                  <a:srgbClr val="002060"/>
                </a:solidFill>
              </a:rPr>
              <a:t>When someone adds you in eTwinning Live, you will get a notification and you need to accept the invitation.</a:t>
            </a:r>
          </a:p>
        </p:txBody>
      </p:sp>
      <p:sp>
        <p:nvSpPr>
          <p:cNvPr id="8" name="Oval 7"/>
          <p:cNvSpPr/>
          <p:nvPr/>
        </p:nvSpPr>
        <p:spPr>
          <a:xfrm>
            <a:off x="11339502" y="1711177"/>
            <a:ext cx="405817" cy="354943"/>
          </a:xfrm>
          <a:prstGeom prst="ellipse">
            <a:avLst/>
          </a:prstGeom>
          <a:noFill/>
          <a:ln w="28575">
            <a:solidFill>
              <a:srgbClr val="FFC819"/>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106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t>Register a project</a:t>
            </a:r>
          </a:p>
        </p:txBody>
      </p:sp>
      <p:sp>
        <p:nvSpPr>
          <p:cNvPr id="5" name="Slide Number Placeholder 4"/>
          <p:cNvSpPr>
            <a:spLocks noGrp="1"/>
          </p:cNvSpPr>
          <p:nvPr>
            <p:ph type="sldNum" sz="quarter" idx="12"/>
          </p:nvPr>
        </p:nvSpPr>
        <p:spPr/>
        <p:txBody>
          <a:bodyPr/>
          <a:lstStyle/>
          <a:p>
            <a:fld id="{1A3BDFE5-E3EF-4CB5-AF71-EB57F73B2065}" type="slidenum">
              <a:rPr lang="fr-BE" smtClean="0"/>
              <a:t>12</a:t>
            </a:fld>
            <a:endParaRPr lang="fr-BE"/>
          </a:p>
        </p:txBody>
      </p:sp>
      <p:sp>
        <p:nvSpPr>
          <p:cNvPr id="6" name="Rectangle 5"/>
          <p:cNvSpPr/>
          <p:nvPr/>
        </p:nvSpPr>
        <p:spPr>
          <a:xfrm>
            <a:off x="467764" y="1783524"/>
            <a:ext cx="11403423" cy="3939651"/>
          </a:xfrm>
          <a:prstGeom prst="rect">
            <a:avLst/>
          </a:prstGeom>
        </p:spPr>
        <p:txBody>
          <a:bodyPr vert="horz" lIns="91440" tIns="45720" rIns="91440" bIns="45720" rtlCol="0">
            <a:noAutofit/>
          </a:bodyPr>
          <a:lstStyle/>
          <a:p>
            <a:pPr algn="just" fontAlgn="base">
              <a:lnSpc>
                <a:spcPct val="150000"/>
              </a:lnSpc>
              <a:spcBef>
                <a:spcPts val="1000"/>
              </a:spcBef>
              <a:buClr>
                <a:schemeClr val="accent1"/>
              </a:buClr>
              <a:buSzPct val="100000"/>
            </a:pPr>
            <a:r>
              <a:rPr lang="en-GB" sz="2400" dirty="0">
                <a:solidFill>
                  <a:schemeClr val="tx1">
                    <a:lumMod val="75000"/>
                    <a:lumOff val="25000"/>
                  </a:schemeClr>
                </a:solidFill>
              </a:rPr>
              <a:t>Register your project to gain access to a secure online workplace called the </a:t>
            </a:r>
            <a:r>
              <a:rPr lang="en-GB" sz="2400" dirty="0" err="1">
                <a:solidFill>
                  <a:schemeClr val="tx1">
                    <a:lumMod val="75000"/>
                    <a:lumOff val="25000"/>
                  </a:schemeClr>
                </a:solidFill>
              </a:rPr>
              <a:t>Twinspace</a:t>
            </a:r>
            <a:r>
              <a:rPr lang="en-GB" sz="2400" dirty="0">
                <a:solidFill>
                  <a:schemeClr val="tx1">
                    <a:lumMod val="75000"/>
                    <a:lumOff val="25000"/>
                  </a:schemeClr>
                </a:solidFill>
              </a:rPr>
              <a:t>, where you can then invite your students to join and collaborate with their European peers.</a:t>
            </a:r>
          </a:p>
        </p:txBody>
      </p:sp>
    </p:spTree>
    <p:extLst>
      <p:ext uri="{BB962C8B-B14F-4D97-AF65-F5344CB8AC3E}">
        <p14:creationId xmlns:p14="http://schemas.microsoft.com/office/powerpoint/2010/main" val="58915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t>Register a project</a:t>
            </a:r>
          </a:p>
        </p:txBody>
      </p:sp>
      <p:sp>
        <p:nvSpPr>
          <p:cNvPr id="5" name="Slide Number Placeholder 4"/>
          <p:cNvSpPr>
            <a:spLocks noGrp="1"/>
          </p:cNvSpPr>
          <p:nvPr>
            <p:ph type="sldNum" sz="quarter" idx="12"/>
          </p:nvPr>
        </p:nvSpPr>
        <p:spPr/>
        <p:txBody>
          <a:bodyPr/>
          <a:lstStyle/>
          <a:p>
            <a:fld id="{1A3BDFE5-E3EF-4CB5-AF71-EB57F73B2065}" type="slidenum">
              <a:rPr lang="fr-BE" smtClean="0"/>
              <a:t>13</a:t>
            </a:fld>
            <a:endParaRPr lang="fr-BE"/>
          </a:p>
        </p:txBody>
      </p:sp>
      <p:sp>
        <p:nvSpPr>
          <p:cNvPr id="6" name="Rectangle 5"/>
          <p:cNvSpPr/>
          <p:nvPr/>
        </p:nvSpPr>
        <p:spPr>
          <a:xfrm>
            <a:off x="527555" y="1324699"/>
            <a:ext cx="11403423" cy="4483279"/>
          </a:xfrm>
          <a:prstGeom prst="rect">
            <a:avLst/>
          </a:prstGeom>
        </p:spPr>
        <p:txBody>
          <a:bodyPr wrap="square">
            <a:spAutoFit/>
          </a:bodyPr>
          <a:lstStyle/>
          <a:p>
            <a:pPr algn="just" fontAlgn="base">
              <a:lnSpc>
                <a:spcPct val="150000"/>
              </a:lnSpc>
              <a:spcBef>
                <a:spcPts val="1000"/>
              </a:spcBef>
              <a:buClr>
                <a:schemeClr val="accent1"/>
              </a:buClr>
              <a:buSzPct val="100000"/>
            </a:pPr>
            <a:r>
              <a:rPr lang="en-GB" sz="2400" u="sng" dirty="0">
                <a:solidFill>
                  <a:schemeClr val="tx1">
                    <a:lumMod val="75000"/>
                    <a:lumOff val="25000"/>
                  </a:schemeClr>
                </a:solidFill>
              </a:rPr>
              <a:t>Before Registration</a:t>
            </a:r>
          </a:p>
          <a:p>
            <a:pPr marL="342900" indent="-342900" algn="just" fontAlgn="base">
              <a:lnSpc>
                <a:spcPct val="150000"/>
              </a:lnSpc>
              <a:spcBef>
                <a:spcPts val="1000"/>
              </a:spcBef>
              <a:buClr>
                <a:schemeClr val="accent1"/>
              </a:buClr>
              <a:buSzPct val="100000"/>
              <a:buFontTx/>
              <a:buBlip>
                <a:blip r:embed="rId2"/>
              </a:buBlip>
            </a:pPr>
            <a:r>
              <a:rPr lang="en-GB" sz="2400" dirty="0">
                <a:solidFill>
                  <a:schemeClr val="tx1">
                    <a:lumMod val="75000"/>
                    <a:lumOff val="25000"/>
                  </a:schemeClr>
                </a:solidFill>
              </a:rPr>
              <a:t>Identify a partner </a:t>
            </a:r>
            <a:r>
              <a:rPr lang="en-GB" sz="2400" dirty="0" smtClean="0">
                <a:solidFill>
                  <a:schemeClr val="tx1">
                    <a:lumMod val="75000"/>
                    <a:lumOff val="25000"/>
                  </a:schemeClr>
                </a:solidFill>
              </a:rPr>
              <a:t>teacher/school </a:t>
            </a:r>
            <a:r>
              <a:rPr lang="en-GB" sz="2400" dirty="0">
                <a:solidFill>
                  <a:schemeClr val="tx1">
                    <a:lumMod val="75000"/>
                    <a:lumOff val="25000"/>
                  </a:schemeClr>
                </a:solidFill>
              </a:rPr>
              <a:t>to work with</a:t>
            </a:r>
          </a:p>
          <a:p>
            <a:pPr marL="342900" indent="-342900" algn="just" fontAlgn="base">
              <a:lnSpc>
                <a:spcPct val="150000"/>
              </a:lnSpc>
              <a:spcBef>
                <a:spcPts val="1000"/>
              </a:spcBef>
              <a:buClr>
                <a:schemeClr val="accent1"/>
              </a:buClr>
              <a:buSzPct val="100000"/>
              <a:buFontTx/>
              <a:buBlip>
                <a:blip r:embed="rId2"/>
              </a:buBlip>
            </a:pPr>
            <a:r>
              <a:rPr lang="en-GB" sz="2400" dirty="0">
                <a:solidFill>
                  <a:schemeClr val="tx1">
                    <a:lumMod val="75000"/>
                    <a:lumOff val="25000"/>
                  </a:schemeClr>
                </a:solidFill>
              </a:rPr>
              <a:t>Make sure your partner is in your eTwinning Contacts List</a:t>
            </a:r>
          </a:p>
          <a:p>
            <a:pPr marL="342900" indent="-342900" algn="just" fontAlgn="base">
              <a:lnSpc>
                <a:spcPct val="150000"/>
              </a:lnSpc>
              <a:spcBef>
                <a:spcPts val="1000"/>
              </a:spcBef>
              <a:buClr>
                <a:schemeClr val="accent1"/>
              </a:buClr>
              <a:buSzPct val="100000"/>
              <a:buFontTx/>
              <a:buBlip>
                <a:blip r:embed="rId2"/>
              </a:buBlip>
            </a:pPr>
            <a:r>
              <a:rPr lang="en-GB" sz="2400" dirty="0">
                <a:solidFill>
                  <a:schemeClr val="tx1">
                    <a:lumMod val="75000"/>
                    <a:lumOff val="25000"/>
                  </a:schemeClr>
                </a:solidFill>
              </a:rPr>
              <a:t>Agree what type of project you are going to work on together</a:t>
            </a:r>
          </a:p>
          <a:p>
            <a:pPr marL="342900" indent="-342900" algn="just" fontAlgn="base">
              <a:lnSpc>
                <a:spcPct val="150000"/>
              </a:lnSpc>
              <a:spcBef>
                <a:spcPts val="1000"/>
              </a:spcBef>
              <a:buClr>
                <a:schemeClr val="accent1"/>
              </a:buClr>
              <a:buSzPct val="100000"/>
              <a:buFontTx/>
              <a:buBlip>
                <a:blip r:embed="rId2"/>
              </a:buBlip>
            </a:pPr>
            <a:r>
              <a:rPr lang="en-GB" sz="2400" dirty="0">
                <a:solidFill>
                  <a:schemeClr val="tx1">
                    <a:lumMod val="75000"/>
                    <a:lumOff val="25000"/>
                  </a:schemeClr>
                </a:solidFill>
              </a:rPr>
              <a:t>Plan your project with your partner(s); agree on: title, short description of the project, aims, tools to be used, work process, and expected results. You will need these when you register your project</a:t>
            </a:r>
          </a:p>
        </p:txBody>
      </p:sp>
    </p:spTree>
    <p:extLst>
      <p:ext uri="{BB962C8B-B14F-4D97-AF65-F5344CB8AC3E}">
        <p14:creationId xmlns:p14="http://schemas.microsoft.com/office/powerpoint/2010/main" val="49969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t>Register a project</a:t>
            </a:r>
          </a:p>
        </p:txBody>
      </p:sp>
      <p:sp>
        <p:nvSpPr>
          <p:cNvPr id="5" name="Slide Number Placeholder 4"/>
          <p:cNvSpPr>
            <a:spLocks noGrp="1"/>
          </p:cNvSpPr>
          <p:nvPr>
            <p:ph type="sldNum" sz="quarter" idx="12"/>
          </p:nvPr>
        </p:nvSpPr>
        <p:spPr/>
        <p:txBody>
          <a:bodyPr/>
          <a:lstStyle/>
          <a:p>
            <a:fld id="{1A3BDFE5-E3EF-4CB5-AF71-EB57F73B2065}" type="slidenum">
              <a:rPr lang="fr-BE" smtClean="0"/>
              <a:t>14</a:t>
            </a:fld>
            <a:endParaRPr lang="fr-BE"/>
          </a:p>
        </p:txBody>
      </p:sp>
      <p:sp>
        <p:nvSpPr>
          <p:cNvPr id="6" name="Rectangle 5"/>
          <p:cNvSpPr/>
          <p:nvPr/>
        </p:nvSpPr>
        <p:spPr>
          <a:xfrm>
            <a:off x="467764" y="1514112"/>
            <a:ext cx="1842729" cy="553998"/>
          </a:xfrm>
          <a:prstGeom prst="rect">
            <a:avLst/>
          </a:prstGeom>
        </p:spPr>
        <p:txBody>
          <a:bodyPr wrap="square">
            <a:spAutoFit/>
          </a:bodyPr>
          <a:lstStyle/>
          <a:p>
            <a:pPr algn="just" fontAlgn="base">
              <a:lnSpc>
                <a:spcPct val="150000"/>
              </a:lnSpc>
              <a:spcBef>
                <a:spcPts val="1000"/>
              </a:spcBef>
              <a:buClr>
                <a:schemeClr val="accent1"/>
              </a:buClr>
              <a:buSzPct val="100000"/>
            </a:pPr>
            <a:r>
              <a:rPr lang="en-GB" sz="2000" u="sng" dirty="0">
                <a:solidFill>
                  <a:schemeClr val="tx1">
                    <a:lumMod val="75000"/>
                    <a:lumOff val="25000"/>
                  </a:schemeClr>
                </a:solidFill>
              </a:rPr>
              <a:t>Registration</a:t>
            </a:r>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9780" y="1576808"/>
            <a:ext cx="7224585" cy="4018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10695214" y="1537582"/>
            <a:ext cx="1273629" cy="354943"/>
          </a:xfrm>
          <a:prstGeom prst="ellipse">
            <a:avLst/>
          </a:prstGeom>
          <a:noFill/>
          <a:ln w="28575">
            <a:solidFill>
              <a:srgbClr val="FFC819"/>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rot="19885611">
            <a:off x="10696541" y="1990454"/>
            <a:ext cx="405550" cy="216600"/>
          </a:xfrm>
          <a:prstGeom prst="rightArrow">
            <a:avLst/>
          </a:prstGeom>
          <a:solidFill>
            <a:srgbClr val="FFC819"/>
          </a:solidFill>
          <a:ln w="28575">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77127" y="2768690"/>
            <a:ext cx="4185879" cy="495457"/>
          </a:xfrm>
          <a:prstGeom prst="rect">
            <a:avLst/>
          </a:prstGeom>
        </p:spPr>
        <p:txBody>
          <a:bodyPr wrap="square">
            <a:spAutoFit/>
          </a:bodyPr>
          <a:lstStyle/>
          <a:p>
            <a:pPr marL="342900" indent="-342900" algn="just" fontAlgn="base">
              <a:lnSpc>
                <a:spcPct val="150000"/>
              </a:lnSpc>
              <a:spcBef>
                <a:spcPts val="1000"/>
              </a:spcBef>
              <a:buClr>
                <a:schemeClr val="accent1"/>
              </a:buClr>
              <a:buSzPct val="100000"/>
              <a:buBlip>
                <a:blip r:embed="rId3"/>
              </a:buBlip>
            </a:pPr>
            <a:r>
              <a:rPr lang="en-GB" sz="2000" dirty="0">
                <a:solidFill>
                  <a:schemeClr val="tx1">
                    <a:lumMod val="75000"/>
                    <a:lumOff val="25000"/>
                  </a:schemeClr>
                </a:solidFill>
              </a:rPr>
              <a:t>Go to eTwinning Live  </a:t>
            </a:r>
          </a:p>
        </p:txBody>
      </p:sp>
      <p:sp>
        <p:nvSpPr>
          <p:cNvPr id="12" name="Rectangle 11"/>
          <p:cNvSpPr/>
          <p:nvPr/>
        </p:nvSpPr>
        <p:spPr>
          <a:xfrm>
            <a:off x="467763" y="2098754"/>
            <a:ext cx="4185879" cy="495457"/>
          </a:xfrm>
          <a:prstGeom prst="rect">
            <a:avLst/>
          </a:prstGeom>
        </p:spPr>
        <p:txBody>
          <a:bodyPr wrap="square">
            <a:spAutoFit/>
          </a:bodyPr>
          <a:lstStyle/>
          <a:p>
            <a:pPr marL="342900" indent="-342900" algn="just" fontAlgn="base">
              <a:lnSpc>
                <a:spcPct val="150000"/>
              </a:lnSpc>
              <a:spcBef>
                <a:spcPts val="1000"/>
              </a:spcBef>
              <a:buClr>
                <a:schemeClr val="accent1"/>
              </a:buClr>
              <a:buSzPct val="100000"/>
              <a:buFontTx/>
              <a:buBlip>
                <a:blip r:embed="rId3"/>
              </a:buBlip>
            </a:pPr>
            <a:r>
              <a:rPr lang="en-GB" sz="2000" dirty="0">
                <a:solidFill>
                  <a:schemeClr val="tx1">
                    <a:lumMod val="75000"/>
                    <a:lumOff val="25000"/>
                  </a:schemeClr>
                </a:solidFill>
              </a:rPr>
              <a:t>Log in on </a:t>
            </a:r>
            <a:r>
              <a:rPr lang="en-GB" sz="2000" dirty="0">
                <a:solidFill>
                  <a:schemeClr val="tx1">
                    <a:lumMod val="75000"/>
                    <a:lumOff val="25000"/>
                  </a:schemeClr>
                </a:solidFill>
                <a:hlinkClick r:id="rId4"/>
              </a:rPr>
              <a:t>www.etwinning.net</a:t>
            </a:r>
            <a:endParaRPr lang="en-GB" sz="2000" dirty="0">
              <a:solidFill>
                <a:schemeClr val="tx1">
                  <a:lumMod val="75000"/>
                  <a:lumOff val="25000"/>
                </a:schemeClr>
              </a:solidFill>
            </a:endParaRPr>
          </a:p>
        </p:txBody>
      </p:sp>
    </p:spTree>
    <p:extLst>
      <p:ext uri="{BB962C8B-B14F-4D97-AF65-F5344CB8AC3E}">
        <p14:creationId xmlns:p14="http://schemas.microsoft.com/office/powerpoint/2010/main" val="355294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1" presetClass="entr" presetSubtype="1" fill="hold" grpId="1"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par>
                                <p:cTn id="19" presetID="22" presetClass="entr" presetSubtype="4" fill="hold" grpId="1"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par>
                                <p:cTn id="27" presetID="37" presetClass="path" presetSubtype="0" accel="50000" decel="50000" fill="hold" grpId="0" nodeType="withEffect">
                                  <p:stCondLst>
                                    <p:cond delay="0"/>
                                  </p:stCondLst>
                                  <p:childTnLst>
                                    <p:animMotion origin="layout" path="M 8.15316E-7 0 L -0.12347 0.01782 C -0.14952 0.02199 -0.18794 0.02431 -0.22845 0.02431 C -0.27455 0.02431 -0.31154 0.02199 -0.3372 0.01782 L -0.46054 0 " pathEditMode="relative" rAng="0" ptsTypes="FffFF">
                                      <p:cBhvr>
                                        <p:cTn id="28" dur="2000" fill="hold"/>
                                        <p:tgtEl>
                                          <p:spTgt spid="8"/>
                                        </p:tgtEl>
                                        <p:attrNameLst>
                                          <p:attrName>ppt_x</p:attrName>
                                          <p:attrName>ppt_y</p:attrName>
                                        </p:attrNameLst>
                                      </p:cBhvr>
                                      <p:rCtr x="-23027" y="1204"/>
                                    </p:animMotion>
                                  </p:childTnLst>
                                </p:cTn>
                              </p:par>
                              <p:par>
                                <p:cTn id="29" presetID="37" presetClass="path" presetSubtype="0" accel="50000" decel="50000" fill="hold" grpId="0" nodeType="withEffect">
                                  <p:stCondLst>
                                    <p:cond delay="0"/>
                                  </p:stCondLst>
                                  <p:childTnLst>
                                    <p:animMotion origin="layout" path="M -3.05027E-6 1.48148E-6 L -0.12347 0.01782 C -0.14952 0.02199 -0.18794 0.0243 -0.22844 0.0243 C -0.27455 0.0243 -0.31154 0.02199 -0.33719 0.01782 L -0.46053 1.48148E-6 " pathEditMode="relative" rAng="0" ptsTypes="FffFF">
                                      <p:cBhvr>
                                        <p:cTn id="30" dur="2000" fill="hold"/>
                                        <p:tgtEl>
                                          <p:spTgt spid="9"/>
                                        </p:tgtEl>
                                        <p:attrNameLst>
                                          <p:attrName>ppt_x</p:attrName>
                                          <p:attrName>ppt_y</p:attrName>
                                        </p:attrNameLst>
                                      </p:cBhvr>
                                      <p:rCtr x="-23027" y="12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8" grpId="1" animBg="1"/>
      <p:bldP spid="9" grpId="0" animBg="1"/>
      <p:bldP spid="9" grpId="1" animBg="1"/>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t>Register a project</a:t>
            </a:r>
            <a:endParaRPr lang="en-GB" dirty="0"/>
          </a:p>
        </p:txBody>
      </p:sp>
      <p:sp>
        <p:nvSpPr>
          <p:cNvPr id="5" name="Slide Number Placeholder 4"/>
          <p:cNvSpPr>
            <a:spLocks noGrp="1"/>
          </p:cNvSpPr>
          <p:nvPr>
            <p:ph type="sldNum" sz="quarter" idx="12"/>
          </p:nvPr>
        </p:nvSpPr>
        <p:spPr/>
        <p:txBody>
          <a:bodyPr/>
          <a:lstStyle/>
          <a:p>
            <a:fld id="{1A3BDFE5-E3EF-4CB5-AF71-EB57F73B2065}" type="slidenum">
              <a:rPr lang="fr-BE" smtClean="0"/>
              <a:t>15</a:t>
            </a:fld>
            <a:endParaRPr lang="fr-BE"/>
          </a:p>
        </p:txBody>
      </p:sp>
      <p:sp>
        <p:nvSpPr>
          <p:cNvPr id="7" name="Slide Number Placeholder 3"/>
          <p:cNvSpPr txBox="1">
            <a:spLocks/>
          </p:cNvSpPr>
          <p:nvPr/>
        </p:nvSpPr>
        <p:spPr>
          <a:xfrm>
            <a:off x="11097865" y="6184460"/>
            <a:ext cx="683339" cy="365125"/>
          </a:xfrm>
          <a:prstGeom prst="rect">
            <a:avLst/>
          </a:prstGeom>
        </p:spPr>
        <p:txBody>
          <a:bodyPr anchor="ctr"/>
          <a:lstStyle>
            <a:defPPr>
              <a:defRPr lang="en-US"/>
            </a:defPPr>
            <a:lvl1pPr marL="0" algn="l" defTabSz="457200" rtl="0" eaLnBrk="1" latinLnBrk="0" hangingPunct="1">
              <a:defRPr sz="1050" b="1"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A3BDFE5-E3EF-4CB5-AF71-EB57F73B2065}" type="slidenum">
              <a:rPr lang="fr-BE" smtClean="0"/>
              <a:pPr/>
              <a:t>15</a:t>
            </a:fld>
            <a:endParaRPr lang="fr-BE"/>
          </a:p>
        </p:txBody>
      </p:sp>
      <p:sp>
        <p:nvSpPr>
          <p:cNvPr id="11" name="Rectangle 10"/>
          <p:cNvSpPr/>
          <p:nvPr/>
        </p:nvSpPr>
        <p:spPr>
          <a:xfrm>
            <a:off x="606612" y="1808495"/>
            <a:ext cx="2643672" cy="495457"/>
          </a:xfrm>
          <a:prstGeom prst="rect">
            <a:avLst/>
          </a:prstGeom>
        </p:spPr>
        <p:txBody>
          <a:bodyPr wrap="none">
            <a:spAutoFit/>
          </a:bodyPr>
          <a:lstStyle/>
          <a:p>
            <a:pPr marL="342900" indent="-342900" algn="just" fontAlgn="base">
              <a:lnSpc>
                <a:spcPct val="150000"/>
              </a:lnSpc>
              <a:spcBef>
                <a:spcPts val="1000"/>
              </a:spcBef>
              <a:buClr>
                <a:schemeClr val="accent1"/>
              </a:buClr>
              <a:buSzPct val="100000"/>
              <a:buFontTx/>
              <a:buBlip>
                <a:blip r:embed="rId2"/>
              </a:buBlip>
            </a:pPr>
            <a:r>
              <a:rPr lang="en-GB" sz="2000" dirty="0">
                <a:solidFill>
                  <a:schemeClr val="tx1">
                    <a:lumMod val="75000"/>
                    <a:lumOff val="25000"/>
                  </a:schemeClr>
                </a:solidFill>
              </a:rPr>
              <a:t>Click on Projects </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3149" y="1602786"/>
            <a:ext cx="7981950" cy="3868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ight Arrow 12"/>
          <p:cNvSpPr/>
          <p:nvPr/>
        </p:nvSpPr>
        <p:spPr>
          <a:xfrm rot="19150893">
            <a:off x="6681640" y="2952203"/>
            <a:ext cx="405550" cy="216600"/>
          </a:xfrm>
          <a:prstGeom prst="rightArrow">
            <a:avLst/>
          </a:prstGeom>
          <a:solidFill>
            <a:srgbClr val="FFC819"/>
          </a:solidFill>
          <a:ln w="28575">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7043349" y="2523322"/>
            <a:ext cx="647102" cy="322675"/>
          </a:xfrm>
          <a:prstGeom prst="ellipse">
            <a:avLst/>
          </a:prstGeom>
          <a:noFill/>
          <a:ln w="28575">
            <a:solidFill>
              <a:srgbClr val="FFC819"/>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4607672" y="4447372"/>
            <a:ext cx="1221630" cy="322675"/>
          </a:xfrm>
          <a:prstGeom prst="ellipse">
            <a:avLst/>
          </a:prstGeom>
          <a:noFill/>
          <a:ln w="28575">
            <a:solidFill>
              <a:srgbClr val="FFC819"/>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428912" y="2659913"/>
            <a:ext cx="3740126" cy="495457"/>
          </a:xfrm>
          <a:prstGeom prst="rect">
            <a:avLst/>
          </a:prstGeom>
        </p:spPr>
        <p:txBody>
          <a:bodyPr wrap="none">
            <a:spAutoFit/>
          </a:bodyPr>
          <a:lstStyle/>
          <a:p>
            <a:pPr marL="342900" indent="-342900" algn="just" fontAlgn="base">
              <a:lnSpc>
                <a:spcPct val="150000"/>
              </a:lnSpc>
              <a:spcBef>
                <a:spcPts val="1000"/>
              </a:spcBef>
              <a:buClr>
                <a:schemeClr val="accent1"/>
              </a:buClr>
              <a:buSzPct val="100000"/>
              <a:buFontTx/>
              <a:buBlip>
                <a:blip r:embed="rId2"/>
              </a:buBlip>
            </a:pPr>
            <a:r>
              <a:rPr lang="en-GB" sz="2000" dirty="0">
                <a:solidFill>
                  <a:schemeClr val="tx1">
                    <a:lumMod val="75000"/>
                    <a:lumOff val="25000"/>
                  </a:schemeClr>
                </a:solidFill>
              </a:rPr>
              <a:t>Click on Create </a:t>
            </a:r>
            <a:r>
              <a:rPr lang="en-GB" sz="2000" dirty="0" smtClean="0">
                <a:solidFill>
                  <a:schemeClr val="tx1">
                    <a:lumMod val="75000"/>
                    <a:lumOff val="25000"/>
                  </a:schemeClr>
                </a:solidFill>
              </a:rPr>
              <a:t>a Project </a:t>
            </a:r>
            <a:endParaRPr lang="en-GB" sz="2000" dirty="0">
              <a:solidFill>
                <a:schemeClr val="tx1">
                  <a:lumMod val="75000"/>
                  <a:lumOff val="25000"/>
                </a:schemeClr>
              </a:solidFill>
            </a:endParaRPr>
          </a:p>
        </p:txBody>
      </p:sp>
    </p:spTree>
    <p:extLst>
      <p:ext uri="{BB962C8B-B14F-4D97-AF65-F5344CB8AC3E}">
        <p14:creationId xmlns:p14="http://schemas.microsoft.com/office/powerpoint/2010/main" val="40805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2000"/>
                                        <p:tgtEl>
                                          <p:spTgt spid="14"/>
                                        </p:tgtEl>
                                      </p:cBhvr>
                                    </p:animEffect>
                                  </p:childTnLst>
                                </p:cTn>
                              </p:par>
                              <p:par>
                                <p:cTn id="16" presetID="2" presetClass="entr" presetSubtype="12"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par>
                                <p:cTn id="25" presetID="49" presetClass="path" presetSubtype="0" accel="50000" decel="50000" fill="hold" grpId="1" nodeType="withEffect">
                                  <p:stCondLst>
                                    <p:cond delay="0"/>
                                  </p:stCondLst>
                                  <p:childTnLst>
                                    <p:animMotion origin="layout" path="M -3.98541E-7 3.7037E-6 L -0.17856 0.26921 " pathEditMode="relative" rAng="0" ptsTypes="AA">
                                      <p:cBhvr>
                                        <p:cTn id="26" dur="2000" fill="hold"/>
                                        <p:tgtEl>
                                          <p:spTgt spid="13"/>
                                        </p:tgtEl>
                                        <p:attrNameLst>
                                          <p:attrName>ppt_x</p:attrName>
                                          <p:attrName>ppt_y</p:attrName>
                                        </p:attrNameLst>
                                      </p:cBhvr>
                                      <p:rCtr x="-8935" y="13449"/>
                                    </p:animMotion>
                                  </p:childTnLst>
                                </p:cTn>
                              </p:par>
                              <p:par>
                                <p:cTn id="27" presetID="21" presetClass="entr" presetSubtype="1"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heel(1)">
                                      <p:cBhvr>
                                        <p:cTn id="2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3" grpId="1" animBg="1"/>
      <p:bldP spid="14" grpId="0" animBg="1"/>
      <p:bldP spid="15"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t>Register a project</a:t>
            </a:r>
            <a:endParaRPr lang="en-GB" dirty="0"/>
          </a:p>
        </p:txBody>
      </p:sp>
      <p:sp>
        <p:nvSpPr>
          <p:cNvPr id="5" name="Slide Number Placeholder 4"/>
          <p:cNvSpPr>
            <a:spLocks noGrp="1"/>
          </p:cNvSpPr>
          <p:nvPr>
            <p:ph type="sldNum" sz="quarter" idx="12"/>
          </p:nvPr>
        </p:nvSpPr>
        <p:spPr/>
        <p:txBody>
          <a:bodyPr/>
          <a:lstStyle/>
          <a:p>
            <a:fld id="{1A3BDFE5-E3EF-4CB5-AF71-EB57F73B2065}" type="slidenum">
              <a:rPr lang="fr-BE" smtClean="0"/>
              <a:t>16</a:t>
            </a:fld>
            <a:endParaRPr lang="fr-BE"/>
          </a:p>
        </p:txBody>
      </p:sp>
      <p:sp>
        <p:nvSpPr>
          <p:cNvPr id="9" name="Rectangle 8"/>
          <p:cNvSpPr/>
          <p:nvPr/>
        </p:nvSpPr>
        <p:spPr>
          <a:xfrm>
            <a:off x="386443" y="1974188"/>
            <a:ext cx="3679370" cy="2841804"/>
          </a:xfrm>
          <a:prstGeom prst="rect">
            <a:avLst/>
          </a:prstGeom>
        </p:spPr>
        <p:txBody>
          <a:bodyPr wrap="square">
            <a:spAutoFit/>
          </a:bodyPr>
          <a:lstStyle/>
          <a:p>
            <a:pPr marL="342900" indent="-342900" algn="just" fontAlgn="base">
              <a:lnSpc>
                <a:spcPct val="150000"/>
              </a:lnSpc>
              <a:spcBef>
                <a:spcPts val="1000"/>
              </a:spcBef>
              <a:buClr>
                <a:schemeClr val="accent1"/>
              </a:buClr>
              <a:buSzPct val="100000"/>
              <a:buFontTx/>
              <a:buBlip>
                <a:blip r:embed="rId2"/>
              </a:buBlip>
            </a:pPr>
            <a:r>
              <a:rPr lang="en-GB" dirty="0">
                <a:solidFill>
                  <a:schemeClr val="tx1">
                    <a:lumMod val="75000"/>
                    <a:lumOff val="25000"/>
                  </a:schemeClr>
                </a:solidFill>
              </a:rPr>
              <a:t>Follow the steps shown </a:t>
            </a:r>
          </a:p>
          <a:p>
            <a:pPr marL="342900" indent="-342900" algn="just" fontAlgn="base">
              <a:lnSpc>
                <a:spcPct val="150000"/>
              </a:lnSpc>
              <a:spcBef>
                <a:spcPts val="1000"/>
              </a:spcBef>
              <a:buClr>
                <a:schemeClr val="accent1"/>
              </a:buClr>
              <a:buSzPct val="100000"/>
              <a:buFontTx/>
              <a:buBlip>
                <a:blip r:embed="rId2"/>
              </a:buBlip>
            </a:pPr>
            <a:r>
              <a:rPr lang="en-GB" dirty="0">
                <a:solidFill>
                  <a:schemeClr val="tx1">
                    <a:lumMod val="75000"/>
                    <a:lumOff val="25000"/>
                  </a:schemeClr>
                </a:solidFill>
              </a:rPr>
              <a:t>Preview your project and then click on the Submit button </a:t>
            </a:r>
          </a:p>
          <a:p>
            <a:pPr algn="just" fontAlgn="base">
              <a:lnSpc>
                <a:spcPct val="150000"/>
              </a:lnSpc>
              <a:spcBef>
                <a:spcPts val="1000"/>
              </a:spcBef>
              <a:buClr>
                <a:schemeClr val="accent1"/>
              </a:buClr>
              <a:buSzPct val="100000"/>
            </a:pPr>
            <a:r>
              <a:rPr lang="en-GB" dirty="0">
                <a:solidFill>
                  <a:schemeClr val="tx1">
                    <a:lumMod val="75000"/>
                    <a:lumOff val="25000"/>
                  </a:schemeClr>
                </a:solidFill>
              </a:rPr>
              <a:t>Congratulations! Your project has been submitted!</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813" y="1819752"/>
            <a:ext cx="7663543" cy="380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ight Arrow 12"/>
          <p:cNvSpPr/>
          <p:nvPr/>
        </p:nvSpPr>
        <p:spPr>
          <a:xfrm>
            <a:off x="8932469" y="2695213"/>
            <a:ext cx="405550" cy="216600"/>
          </a:xfrm>
          <a:prstGeom prst="rightArrow">
            <a:avLst/>
          </a:prstGeom>
          <a:solidFill>
            <a:srgbClr val="FFC819"/>
          </a:solidFill>
          <a:ln w="28575">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8952989" y="3190501"/>
            <a:ext cx="405550" cy="216600"/>
          </a:xfrm>
          <a:prstGeom prst="rightArrow">
            <a:avLst/>
          </a:prstGeom>
          <a:solidFill>
            <a:srgbClr val="FFC819"/>
          </a:solidFill>
          <a:ln w="28575">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8964717" y="3720957"/>
            <a:ext cx="405550" cy="216600"/>
          </a:xfrm>
          <a:prstGeom prst="rightArrow">
            <a:avLst/>
          </a:prstGeom>
          <a:solidFill>
            <a:srgbClr val="FFC819"/>
          </a:solidFill>
          <a:ln w="28575">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670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circle(in)">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2"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3.69175E-6 3.7037E-6 L -3.69175E-6 0.07963 " pathEditMode="relative" rAng="0" ptsTypes="AA">
                                      <p:cBhvr>
                                        <p:cTn id="20" dur="2000" fill="hold"/>
                                        <p:tgtEl>
                                          <p:spTgt spid="13"/>
                                        </p:tgtEl>
                                        <p:attrNameLst>
                                          <p:attrName>ppt_x</p:attrName>
                                          <p:attrName>ppt_y</p:attrName>
                                        </p:attrNameLst>
                                      </p:cBhvr>
                                      <p:rCtr x="0" y="3981"/>
                                    </p:animMotion>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2"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1" nodeType="clickEffect">
                                  <p:stCondLst>
                                    <p:cond delay="0"/>
                                  </p:stCondLst>
                                  <p:childTnLst>
                                    <p:animMotion origin="layout" path="M -3.69175E-6 3.7037E-6 L -3.69175E-6 0.07963 " pathEditMode="relative" rAng="0" ptsTypes="AA">
                                      <p:cBhvr>
                                        <p:cTn id="32" dur="2000" fill="hold"/>
                                        <p:tgtEl>
                                          <p:spTgt spid="10"/>
                                        </p:tgtEl>
                                        <p:attrNameLst>
                                          <p:attrName>ppt_x</p:attrName>
                                          <p:attrName>ppt_y</p:attrName>
                                        </p:attrNameLst>
                                      </p:cBhvr>
                                      <p:rCtr x="0" y="3981"/>
                                    </p:animMotion>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2"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1" nodeType="clickEffect">
                                  <p:stCondLst>
                                    <p:cond delay="0"/>
                                  </p:stCondLst>
                                  <p:childTnLst>
                                    <p:animMotion origin="layout" path="M -3.69175E-6 3.7037E-6 L -3.69175E-6 0.07963 " pathEditMode="relative" rAng="0" ptsTypes="AA">
                                      <p:cBhvr>
                                        <p:cTn id="44" dur="2000" fill="hold"/>
                                        <p:tgtEl>
                                          <p:spTgt spid="11"/>
                                        </p:tgtEl>
                                        <p:attrNameLst>
                                          <p:attrName>ppt_x</p:attrName>
                                          <p:attrName>ppt_y</p:attrName>
                                        </p:attrNameLst>
                                      </p:cBhvr>
                                      <p:rCtr x="0" y="3981"/>
                                    </p:animMotion>
                                  </p:childTnLst>
                                </p:cTn>
                              </p:par>
                              <p:par>
                                <p:cTn id="45" presetID="22" presetClass="entr" presetSubtype="8" fill="hold" grpId="0" nodeType="with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Effect transition="in" filter="wipe(left)">
                                      <p:cBhvr>
                                        <p:cTn id="47" dur="500"/>
                                        <p:tgtEl>
                                          <p:spTgt spid="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xEl>
                                              <p:pRg st="2" end="2"/>
                                            </p:txEl>
                                          </p:spTgt>
                                        </p:tgtEl>
                                        <p:attrNameLst>
                                          <p:attrName>style.visibility</p:attrName>
                                        </p:attrNameLst>
                                      </p:cBhvr>
                                      <p:to>
                                        <p:strVal val="visible"/>
                                      </p:to>
                                    </p:set>
                                    <p:animEffect transition="in" filter="wipe(left)">
                                      <p:cBhvr>
                                        <p:cTn id="5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3" grpId="0" animBg="1"/>
      <p:bldP spid="13" grpId="1" animBg="1"/>
      <p:bldP spid="13" grpId="2" animBg="1"/>
      <p:bldP spid="10" grpId="0" animBg="1"/>
      <p:bldP spid="10" grpId="1" animBg="1"/>
      <p:bldP spid="10" grpId="2" animBg="1"/>
      <p:bldP spid="11" grpId="0" animBg="1"/>
      <p:bldP spid="1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t>Register a project</a:t>
            </a:r>
          </a:p>
        </p:txBody>
      </p:sp>
      <p:sp>
        <p:nvSpPr>
          <p:cNvPr id="5" name="Slide Number Placeholder 4"/>
          <p:cNvSpPr>
            <a:spLocks noGrp="1"/>
          </p:cNvSpPr>
          <p:nvPr>
            <p:ph type="sldNum" sz="quarter" idx="12"/>
          </p:nvPr>
        </p:nvSpPr>
        <p:spPr/>
        <p:txBody>
          <a:bodyPr/>
          <a:lstStyle/>
          <a:p>
            <a:fld id="{1A3BDFE5-E3EF-4CB5-AF71-EB57F73B2065}" type="slidenum">
              <a:rPr lang="fr-BE" smtClean="0"/>
              <a:t>17</a:t>
            </a:fld>
            <a:endParaRPr lang="fr-BE"/>
          </a:p>
        </p:txBody>
      </p:sp>
      <p:sp>
        <p:nvSpPr>
          <p:cNvPr id="6" name="Rectangle 5"/>
          <p:cNvSpPr/>
          <p:nvPr/>
        </p:nvSpPr>
        <p:spPr>
          <a:xfrm>
            <a:off x="467764" y="1514112"/>
            <a:ext cx="11403423" cy="3708708"/>
          </a:xfrm>
          <a:prstGeom prst="rect">
            <a:avLst/>
          </a:prstGeom>
        </p:spPr>
        <p:txBody>
          <a:bodyPr wrap="square">
            <a:spAutoFit/>
          </a:bodyPr>
          <a:lstStyle/>
          <a:p>
            <a:pPr algn="just" fontAlgn="base">
              <a:lnSpc>
                <a:spcPct val="150000"/>
              </a:lnSpc>
              <a:spcBef>
                <a:spcPts val="1000"/>
              </a:spcBef>
              <a:buClr>
                <a:schemeClr val="accent1"/>
              </a:buClr>
              <a:buSzPct val="100000"/>
            </a:pPr>
            <a:r>
              <a:rPr lang="en-GB" sz="2000" u="sng" dirty="0">
                <a:solidFill>
                  <a:schemeClr val="tx1">
                    <a:lumMod val="75000"/>
                    <a:lumOff val="25000"/>
                  </a:schemeClr>
                </a:solidFill>
              </a:rPr>
              <a:t>After Registration</a:t>
            </a:r>
          </a:p>
          <a:p>
            <a:pPr marL="342900" indent="-342900" algn="just" fontAlgn="base">
              <a:lnSpc>
                <a:spcPct val="150000"/>
              </a:lnSpc>
              <a:spcBef>
                <a:spcPts val="1000"/>
              </a:spcBef>
              <a:buClr>
                <a:schemeClr val="accent1"/>
              </a:buClr>
              <a:buSzPct val="100000"/>
              <a:buFontTx/>
              <a:buBlip>
                <a:blip r:embed="rId2"/>
              </a:buBlip>
            </a:pPr>
            <a:r>
              <a:rPr lang="en-GB" sz="2000" dirty="0">
                <a:solidFill>
                  <a:schemeClr val="tx1">
                    <a:lumMod val="75000"/>
                    <a:lumOff val="25000"/>
                  </a:schemeClr>
                </a:solidFill>
              </a:rPr>
              <a:t>The other founder of the project will receive a notification and s/he must accept your partnership </a:t>
            </a:r>
          </a:p>
          <a:p>
            <a:pPr marL="342900" indent="-342900" algn="just" fontAlgn="base">
              <a:lnSpc>
                <a:spcPct val="150000"/>
              </a:lnSpc>
              <a:spcBef>
                <a:spcPts val="1000"/>
              </a:spcBef>
              <a:buClr>
                <a:schemeClr val="accent1"/>
              </a:buClr>
              <a:buSzPct val="100000"/>
              <a:buFontTx/>
              <a:buBlip>
                <a:blip r:embed="rId2"/>
              </a:buBlip>
            </a:pPr>
            <a:r>
              <a:rPr lang="en-GB" sz="2000" dirty="0">
                <a:solidFill>
                  <a:schemeClr val="tx1">
                    <a:lumMod val="75000"/>
                    <a:lumOff val="25000"/>
                  </a:schemeClr>
                </a:solidFill>
              </a:rPr>
              <a:t>The project is now pending while it is being reviewed by the National Support Services of the partner schools </a:t>
            </a:r>
          </a:p>
          <a:p>
            <a:pPr marL="342900" indent="-342900" algn="just" fontAlgn="base">
              <a:lnSpc>
                <a:spcPct val="150000"/>
              </a:lnSpc>
              <a:spcBef>
                <a:spcPts val="1000"/>
              </a:spcBef>
              <a:buClr>
                <a:schemeClr val="accent1"/>
              </a:buClr>
              <a:buSzPct val="100000"/>
              <a:buFontTx/>
              <a:buBlip>
                <a:blip r:embed="rId2"/>
              </a:buBlip>
            </a:pPr>
            <a:r>
              <a:rPr lang="en-GB" sz="2000" dirty="0">
                <a:solidFill>
                  <a:schemeClr val="tx1">
                    <a:lumMod val="75000"/>
                    <a:lumOff val="25000"/>
                  </a:schemeClr>
                </a:solidFill>
              </a:rPr>
              <a:t>Once the project has been approved, it will become active and the project founders will have access to the project </a:t>
            </a:r>
            <a:r>
              <a:rPr lang="en-GB" sz="2000" dirty="0" err="1">
                <a:solidFill>
                  <a:schemeClr val="tx1">
                    <a:lumMod val="75000"/>
                    <a:lumOff val="25000"/>
                  </a:schemeClr>
                </a:solidFill>
              </a:rPr>
              <a:t>TwinSpace</a:t>
            </a:r>
            <a:endParaRPr lang="en-GB" sz="2000" dirty="0">
              <a:solidFill>
                <a:schemeClr val="tx1">
                  <a:lumMod val="75000"/>
                  <a:lumOff val="25000"/>
                </a:schemeClr>
              </a:solidFill>
            </a:endParaRPr>
          </a:p>
        </p:txBody>
      </p:sp>
    </p:spTree>
    <p:extLst>
      <p:ext uri="{BB962C8B-B14F-4D97-AF65-F5344CB8AC3E}">
        <p14:creationId xmlns:p14="http://schemas.microsoft.com/office/powerpoint/2010/main" val="223130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4936" y="3571504"/>
            <a:ext cx="4589816" cy="950026"/>
          </a:xfrm>
        </p:spPr>
        <p:txBody>
          <a:bodyPr/>
          <a:lstStyle/>
          <a:p>
            <a:pPr algn="ctr"/>
            <a:r>
              <a:rPr lang="en-GB" sz="3200" cap="none" dirty="0"/>
              <a:t>Thank you for your attention</a:t>
            </a:r>
            <a:r>
              <a:rPr lang="el-GR" sz="3200" cap="none" dirty="0"/>
              <a:t>!</a:t>
            </a:r>
            <a:endParaRPr lang="fr-BE" sz="3200" cap="none"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775" y="138153"/>
            <a:ext cx="3050295" cy="916005"/>
          </a:xfrm>
          <a:prstGeom prst="rect">
            <a:avLst/>
          </a:prstGeom>
        </p:spPr>
      </p:pic>
      <p:pic>
        <p:nvPicPr>
          <p:cNvPr id="4" name="Picture 6" descr="Image result for yellow star">
            <a:extLst>
              <a:ext uri="{FF2B5EF4-FFF2-40B4-BE49-F238E27FC236}">
                <a16:creationId xmlns:a16="http://schemas.microsoft.com/office/drawing/2014/main" xmlns="" id="{F71AF790-2FC5-4764-B13E-FABF033A205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961" b="89844" l="2736" r="98769"/>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603290">
            <a:off x="9238713" y="2409825"/>
            <a:ext cx="632362" cy="885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116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1700"/>
                            </p:stCondLst>
                            <p:childTnLst>
                              <p:par>
                                <p:cTn id="9" presetID="34" presetClass="emph" presetSubtype="0" fill="hold" grpId="1" nodeType="after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2"/>
                                        </p:tgtEl>
                                        <p:attrNameLst>
                                          <p:attrName>ppt_x</p:attrName>
                                          <p:attrName>ppt_y</p:attrName>
                                        </p:attrNameLst>
                                      </p:cBhvr>
                                    </p:animMotion>
                                    <p:animRot by="1500000">
                                      <p:cBhvr>
                                        <p:cTn id="11" dur="125" fill="hold">
                                          <p:stCondLst>
                                            <p:cond delay="0"/>
                                          </p:stCondLst>
                                        </p:cTn>
                                        <p:tgtEl>
                                          <p:spTgt spid="2"/>
                                        </p:tgtEl>
                                        <p:attrNameLst>
                                          <p:attrName>r</p:attrName>
                                        </p:attrNameLst>
                                      </p:cBhvr>
                                    </p:animRot>
                                    <p:animRot by="-1500000">
                                      <p:cBhvr>
                                        <p:cTn id="12" dur="125" fill="hold">
                                          <p:stCondLst>
                                            <p:cond delay="125"/>
                                          </p:stCondLst>
                                        </p:cTn>
                                        <p:tgtEl>
                                          <p:spTgt spid="2"/>
                                        </p:tgtEl>
                                        <p:attrNameLst>
                                          <p:attrName>r</p:attrName>
                                        </p:attrNameLst>
                                      </p:cBhvr>
                                    </p:animRot>
                                    <p:animRot by="-1500000">
                                      <p:cBhvr>
                                        <p:cTn id="13" dur="125" fill="hold">
                                          <p:stCondLst>
                                            <p:cond delay="250"/>
                                          </p:stCondLst>
                                        </p:cTn>
                                        <p:tgtEl>
                                          <p:spTgt spid="2"/>
                                        </p:tgtEl>
                                        <p:attrNameLst>
                                          <p:attrName>r</p:attrName>
                                        </p:attrNameLst>
                                      </p:cBhvr>
                                    </p:animRot>
                                    <p:animRot by="1500000">
                                      <p:cBhvr>
                                        <p:cTn id="14" dur="125" fill="hold">
                                          <p:stCondLst>
                                            <p:cond delay="375"/>
                                          </p:stCondLst>
                                        </p:cTn>
                                        <p:tgtEl>
                                          <p:spTgt spid="2"/>
                                        </p:tgtEl>
                                        <p:attrNameLst>
                                          <p:attrName>r</p:attrName>
                                        </p:attrNameLst>
                                      </p:cBhvr>
                                    </p:animRot>
                                  </p:childTnLst>
                                </p:cTn>
                              </p:par>
                            </p:childTnLst>
                          </p:cTn>
                        </p:par>
                        <p:par>
                          <p:cTn id="15" fill="hold">
                            <p:stCondLst>
                              <p:cond delay="34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1" presetClass="path" presetSubtype="0" accel="50000" decel="50000" fill="hold" nodeType="withEffect">
                                  <p:stCondLst>
                                    <p:cond delay="0"/>
                                  </p:stCondLst>
                                  <p:childTnLst>
                                    <p:animMotion origin="layout" path="M -3.95833E-6 0.00787 C -0.00859 0.00093 -0.03776 -0.00532 -0.0483 -0.00532 C -0.11302 -0.00532 -0.17968 0.10232 -0.17968 0.20996 C -0.17968 0.15486 -0.21328 0.10232 -0.2444 0.10232 C -0.27799 0.10232 -0.30911 0.15602 -0.30911 0.20996 C -0.30911 0.18264 -0.32578 0.15486 -0.3427 0.15486 C -0.35911 0.15486 -0.37604 0.18218 -0.37604 0.20996 C -0.37604 0.19537 -0.38437 0.18264 -0.3927 0.18264 C -0.40104 0.18264 -0.40911 0.19607 -0.40911 0.20996 C -0.40911 0.20232 -0.41328 0.19537 -0.4177 0.19537 C -0.41966 0.19537 -0.42604 0.20232 -0.42604 0.20996 C -0.42604 0.20533 -0.42825 0.20232 -0.4302 0.20232 C -0.4302 0.20116 -0.43411 0.20533 -0.43411 0.20996 C -0.43411 0.20764 -0.43411 0.20533 -0.43632 0.20533 C -0.43632 0.20695 -0.43854 0.20764 -0.43854 0.20996 C -0.43854 0.2081 -0.43854 0.20764 -0.43854 0.20695 C -0.44075 0.20695 -0.44075 0.20764 -0.44075 0.2081 C -0.44296 0.2081 -0.44296 0.20764 -0.44296 0.20695 C -0.44492 0.20695 -0.44492 0.20764 -0.44492 0.2081 " pathEditMode="relative" rAng="0" ptsTypes="AAAAAAAAAAAAAAAAAAA">
                                      <p:cBhvr>
                                        <p:cTn id="20" dur="1000" fill="hold"/>
                                        <p:tgtEl>
                                          <p:spTgt spid="4"/>
                                        </p:tgtEl>
                                        <p:attrNameLst>
                                          <p:attrName>ppt_x</p:attrName>
                                          <p:attrName>ppt_y</p:attrName>
                                        </p:attrNameLst>
                                      </p:cBhvr>
                                      <p:rCtr x="-22253" y="94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a:t>eTwinning Live</a:t>
            </a:r>
            <a:endParaRPr lang="en-GB" dirty="0"/>
          </a:p>
        </p:txBody>
      </p:sp>
      <p:sp>
        <p:nvSpPr>
          <p:cNvPr id="4" name="Slide Number Placeholder 3"/>
          <p:cNvSpPr>
            <a:spLocks noGrp="1"/>
          </p:cNvSpPr>
          <p:nvPr>
            <p:ph type="sldNum" sz="quarter" idx="12"/>
          </p:nvPr>
        </p:nvSpPr>
        <p:spPr/>
        <p:txBody>
          <a:bodyPr/>
          <a:lstStyle/>
          <a:p>
            <a:fld id="{1A3BDFE5-E3EF-4CB5-AF71-EB57F73B2065}" type="slidenum">
              <a:rPr lang="fr-BE" smtClean="0"/>
              <a:t>2</a:t>
            </a:fld>
            <a:endParaRPr lang="fr-B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493" y="1674174"/>
            <a:ext cx="7978898" cy="4331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3180862" y="2912465"/>
            <a:ext cx="515815" cy="0"/>
          </a:xfrm>
          <a:prstGeom prst="line">
            <a:avLst/>
          </a:prstGeom>
          <a:ln>
            <a:solidFill>
              <a:srgbClr val="FFC000"/>
            </a:solidFill>
          </a:ln>
          <a:effectLst>
            <a:glow rad="1016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919387" y="2908565"/>
            <a:ext cx="515815" cy="0"/>
          </a:xfrm>
          <a:prstGeom prst="line">
            <a:avLst/>
          </a:prstGeom>
          <a:ln>
            <a:solidFill>
              <a:srgbClr val="FFC000"/>
            </a:solidFill>
          </a:ln>
          <a:effectLst>
            <a:glow rad="1016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43877" y="2912480"/>
            <a:ext cx="515815" cy="0"/>
          </a:xfrm>
          <a:prstGeom prst="line">
            <a:avLst/>
          </a:prstGeom>
          <a:ln>
            <a:solidFill>
              <a:srgbClr val="FFC000"/>
            </a:solidFill>
          </a:ln>
          <a:effectLst>
            <a:glow rad="1016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591812" y="2908580"/>
            <a:ext cx="515815" cy="0"/>
          </a:xfrm>
          <a:prstGeom prst="line">
            <a:avLst/>
          </a:prstGeom>
          <a:ln>
            <a:solidFill>
              <a:srgbClr val="FFC000"/>
            </a:solidFill>
          </a:ln>
          <a:effectLst>
            <a:glow rad="1016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37329" y="2912495"/>
            <a:ext cx="1005180" cy="0"/>
          </a:xfrm>
          <a:prstGeom prst="line">
            <a:avLst/>
          </a:prstGeom>
          <a:ln>
            <a:solidFill>
              <a:srgbClr val="FFC000"/>
            </a:solidFill>
          </a:ln>
          <a:effectLst>
            <a:glow rad="1016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779689" y="2908595"/>
            <a:ext cx="1735630" cy="0"/>
          </a:xfrm>
          <a:prstGeom prst="line">
            <a:avLst/>
          </a:prstGeom>
          <a:ln>
            <a:solidFill>
              <a:srgbClr val="FFC000"/>
            </a:solidFill>
          </a:ln>
          <a:effectLst>
            <a:glow rad="1016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78328" y="1319714"/>
            <a:ext cx="7900307" cy="584775"/>
          </a:xfrm>
          <a:prstGeom prst="rect">
            <a:avLst/>
          </a:prstGeom>
        </p:spPr>
        <p:txBody>
          <a:bodyPr vert="horz" lIns="91440" tIns="45720" rIns="91440" bIns="45720" rtlCol="0">
            <a:noAutofit/>
          </a:bodyPr>
          <a:lstStyle/>
          <a:p>
            <a:pPr fontAlgn="base">
              <a:spcBef>
                <a:spcPts val="1000"/>
              </a:spcBef>
              <a:buClr>
                <a:schemeClr val="accent1"/>
              </a:buClr>
              <a:buSzPct val="100000"/>
            </a:pPr>
            <a:r>
              <a:rPr lang="en-GB" sz="1600" dirty="0">
                <a:solidFill>
                  <a:schemeClr val="tx1">
                    <a:lumMod val="75000"/>
                    <a:lumOff val="25000"/>
                  </a:schemeClr>
                </a:solidFill>
              </a:rPr>
              <a:t>…Where teachers experience eTwinning community to its full potential </a:t>
            </a:r>
          </a:p>
        </p:txBody>
      </p:sp>
      <p:sp>
        <p:nvSpPr>
          <p:cNvPr id="14" name="5-Point Star 13"/>
          <p:cNvSpPr/>
          <p:nvPr/>
        </p:nvSpPr>
        <p:spPr>
          <a:xfrm>
            <a:off x="7835676" y="1419425"/>
            <a:ext cx="151020" cy="143691"/>
          </a:xfrm>
          <a:prstGeom prst="star5">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886694" y="1063205"/>
            <a:ext cx="45719" cy="31840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532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heel(1)">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circle(in)">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xit" presetSubtype="2" fill="hold" nodeType="clickEffect">
                                  <p:stCondLst>
                                    <p:cond delay="0"/>
                                  </p:stCondLst>
                                  <p:childTnLst>
                                    <p:animEffect transition="out" filter="wipe(right)">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xit" presetSubtype="2" fill="hold" nodeType="clickEffect">
                                  <p:stCondLst>
                                    <p:cond delay="0"/>
                                  </p:stCondLst>
                                  <p:childTnLst>
                                    <p:animEffect transition="out" filter="wipe(right)">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xit" presetSubtype="2" fill="hold" nodeType="clickEffect">
                                  <p:stCondLst>
                                    <p:cond delay="0"/>
                                  </p:stCondLst>
                                  <p:childTnLst>
                                    <p:animEffect transition="out" filter="wipe(right)">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xit" presetSubtype="2" fill="hold" nodeType="clickEffect">
                                  <p:stCondLst>
                                    <p:cond delay="0"/>
                                  </p:stCondLst>
                                  <p:childTnLst>
                                    <p:animEffect transition="out" filter="wipe(right)">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xit" presetSubtype="2" fill="hold" nodeType="clickEffect">
                                  <p:stCondLst>
                                    <p:cond delay="0"/>
                                  </p:stCondLst>
                                  <p:childTnLst>
                                    <p:animEffect transition="out" filter="wipe(right)">
                                      <p:cBhvr>
                                        <p:cTn id="68" dur="500"/>
                                        <p:tgtEl>
                                          <p:spTgt spid="11"/>
                                        </p:tgtEl>
                                      </p:cBhvr>
                                    </p:animEffect>
                                    <p:set>
                                      <p:cBhvr>
                                        <p:cTn id="69" dur="1" fill="hold">
                                          <p:stCondLst>
                                            <p:cond delay="499"/>
                                          </p:stCondLst>
                                        </p:cTn>
                                        <p:tgtEl>
                                          <p:spTgt spid="11"/>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left)">
                                      <p:cBhvr>
                                        <p:cTn id="74" dur="5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xit" presetSubtype="2" fill="hold" nodeType="clickEffect">
                                  <p:stCondLst>
                                    <p:cond delay="0"/>
                                  </p:stCondLst>
                                  <p:childTnLst>
                                    <p:animEffect transition="out" filter="wipe(right)">
                                      <p:cBhvr>
                                        <p:cTn id="78" dur="500"/>
                                        <p:tgtEl>
                                          <p:spTgt spid="12"/>
                                        </p:tgtEl>
                                      </p:cBhvr>
                                    </p:animEffect>
                                    <p:set>
                                      <p:cBhvr>
                                        <p:cTn id="7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cap="none" dirty="0"/>
              <a:t>eTwinning Live</a:t>
            </a:r>
            <a:endParaRPr lang="en-GB" dirty="0"/>
          </a:p>
        </p:txBody>
      </p:sp>
      <p:sp>
        <p:nvSpPr>
          <p:cNvPr id="5" name="Slide Number Placeholder 4"/>
          <p:cNvSpPr>
            <a:spLocks noGrp="1"/>
          </p:cNvSpPr>
          <p:nvPr>
            <p:ph type="sldNum" sz="quarter" idx="12"/>
          </p:nvPr>
        </p:nvSpPr>
        <p:spPr/>
        <p:txBody>
          <a:bodyPr/>
          <a:lstStyle/>
          <a:p>
            <a:fld id="{1A3BDFE5-E3EF-4CB5-AF71-EB57F73B2065}" type="slidenum">
              <a:rPr lang="fr-BE" smtClean="0"/>
              <a:t>3</a:t>
            </a:fld>
            <a:endParaRPr lang="fr-BE"/>
          </a:p>
        </p:txBody>
      </p:sp>
      <p:sp>
        <p:nvSpPr>
          <p:cNvPr id="12" name="Rectangle 11"/>
          <p:cNvSpPr/>
          <p:nvPr/>
        </p:nvSpPr>
        <p:spPr>
          <a:xfrm>
            <a:off x="708824" y="2147560"/>
            <a:ext cx="970503" cy="507831"/>
          </a:xfrm>
          <a:prstGeom prst="rect">
            <a:avLst/>
          </a:prstGeom>
        </p:spPr>
        <p:txBody>
          <a:bodyPr wrap="square">
            <a:spAutoFit/>
          </a:bodyPr>
          <a:lstStyle/>
          <a:p>
            <a:pPr algn="just" fontAlgn="base">
              <a:lnSpc>
                <a:spcPct val="150000"/>
              </a:lnSpc>
              <a:spcBef>
                <a:spcPts val="1000"/>
              </a:spcBef>
              <a:buClr>
                <a:schemeClr val="accent1"/>
              </a:buClr>
              <a:buSzPct val="100000"/>
            </a:pPr>
            <a:r>
              <a:rPr lang="en-GB" dirty="0">
                <a:solidFill>
                  <a:schemeClr val="tx1">
                    <a:lumMod val="75000"/>
                    <a:lumOff val="25000"/>
                  </a:schemeClr>
                </a:solidFill>
              </a:rPr>
              <a:t>People </a:t>
            </a:r>
          </a:p>
        </p:txBody>
      </p:sp>
      <p:sp>
        <p:nvSpPr>
          <p:cNvPr id="13" name="Right Arrow 12"/>
          <p:cNvSpPr/>
          <p:nvPr/>
        </p:nvSpPr>
        <p:spPr>
          <a:xfrm>
            <a:off x="1714495" y="2300506"/>
            <a:ext cx="440872" cy="25391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2329542" y="2148735"/>
            <a:ext cx="8292194" cy="3513782"/>
          </a:xfrm>
          <a:prstGeom prst="rect">
            <a:avLst/>
          </a:prstGeom>
        </p:spPr>
        <p:txBody>
          <a:bodyPr wrap="square">
            <a:spAutoFit/>
          </a:bodyPr>
          <a:lstStyle/>
          <a:p>
            <a:pPr marL="342900" indent="-342900" algn="just" fontAlgn="base">
              <a:lnSpc>
                <a:spcPct val="150000"/>
              </a:lnSpc>
              <a:spcBef>
                <a:spcPts val="1000"/>
              </a:spcBef>
              <a:buClr>
                <a:schemeClr val="accent1"/>
              </a:buClr>
              <a:buSzPct val="100000"/>
              <a:buBlip>
                <a:blip r:embed="rId2"/>
              </a:buBlip>
            </a:pPr>
            <a:r>
              <a:rPr lang="en-GB" dirty="0">
                <a:solidFill>
                  <a:schemeClr val="tx1">
                    <a:lumMod val="75000"/>
                    <a:lumOff val="25000"/>
                  </a:schemeClr>
                </a:solidFill>
              </a:rPr>
              <a:t>See and edit your profile</a:t>
            </a:r>
          </a:p>
          <a:p>
            <a:pPr marL="342900" indent="-342900" algn="just" fontAlgn="base">
              <a:lnSpc>
                <a:spcPct val="150000"/>
              </a:lnSpc>
              <a:spcBef>
                <a:spcPts val="1000"/>
              </a:spcBef>
              <a:buClr>
                <a:schemeClr val="accent1"/>
              </a:buClr>
              <a:buSzPct val="100000"/>
              <a:buBlip>
                <a:blip r:embed="rId2"/>
              </a:buBlip>
            </a:pPr>
            <a:r>
              <a:rPr lang="en-GB" dirty="0">
                <a:solidFill>
                  <a:schemeClr val="tx1">
                    <a:lumMod val="75000"/>
                    <a:lumOff val="25000"/>
                  </a:schemeClr>
                </a:solidFill>
              </a:rPr>
              <a:t>Find people and schools in eTwinning by typing in a</a:t>
            </a:r>
            <a:r>
              <a:rPr lang="el-GR" dirty="0">
                <a:solidFill>
                  <a:schemeClr val="tx1">
                    <a:lumMod val="75000"/>
                    <a:lumOff val="25000"/>
                  </a:schemeClr>
                </a:solidFill>
              </a:rPr>
              <a:t> </a:t>
            </a:r>
            <a:r>
              <a:rPr lang="en-GB" dirty="0">
                <a:solidFill>
                  <a:schemeClr val="tx1">
                    <a:lumMod val="75000"/>
                    <a:lumOff val="25000"/>
                  </a:schemeClr>
                </a:solidFill>
              </a:rPr>
              <a:t>keyword, name, place, etc. in the search box</a:t>
            </a:r>
          </a:p>
          <a:p>
            <a:pPr marL="342900" indent="-342900" algn="just" fontAlgn="base">
              <a:lnSpc>
                <a:spcPct val="150000"/>
              </a:lnSpc>
              <a:spcBef>
                <a:spcPts val="1000"/>
              </a:spcBef>
              <a:buClr>
                <a:schemeClr val="accent1"/>
              </a:buClr>
              <a:buSzPct val="100000"/>
              <a:buBlip>
                <a:blip r:embed="rId2"/>
              </a:buBlip>
            </a:pPr>
            <a:r>
              <a:rPr lang="en-GB" dirty="0">
                <a:solidFill>
                  <a:schemeClr val="tx1">
                    <a:lumMod val="75000"/>
                    <a:lumOff val="25000"/>
                  </a:schemeClr>
                </a:solidFill>
              </a:rPr>
              <a:t> See your contacts list</a:t>
            </a:r>
          </a:p>
          <a:p>
            <a:pPr marL="342900" indent="-342900" algn="just" fontAlgn="base">
              <a:lnSpc>
                <a:spcPct val="150000"/>
              </a:lnSpc>
              <a:spcBef>
                <a:spcPts val="1000"/>
              </a:spcBef>
              <a:buClr>
                <a:schemeClr val="accent1"/>
              </a:buClr>
              <a:buSzPct val="100000"/>
              <a:buBlip>
                <a:blip r:embed="rId2"/>
              </a:buBlip>
            </a:pPr>
            <a:r>
              <a:rPr lang="en-GB" dirty="0">
                <a:solidFill>
                  <a:schemeClr val="tx1">
                    <a:lumMod val="75000"/>
                    <a:lumOff val="25000"/>
                  </a:schemeClr>
                </a:solidFill>
              </a:rPr>
              <a:t>Check your feed, including news from the National</a:t>
            </a:r>
            <a:r>
              <a:rPr lang="el-GR" dirty="0">
                <a:solidFill>
                  <a:schemeClr val="tx1">
                    <a:lumMod val="75000"/>
                    <a:lumOff val="25000"/>
                  </a:schemeClr>
                </a:solidFill>
              </a:rPr>
              <a:t> </a:t>
            </a:r>
            <a:r>
              <a:rPr lang="en-GB" dirty="0">
                <a:solidFill>
                  <a:schemeClr val="tx1">
                    <a:lumMod val="75000"/>
                    <a:lumOff val="25000"/>
                  </a:schemeClr>
                </a:solidFill>
              </a:rPr>
              <a:t>Support Service and the Central Support Service</a:t>
            </a:r>
          </a:p>
          <a:p>
            <a:pPr marL="342900" indent="-342900" algn="just" fontAlgn="base">
              <a:lnSpc>
                <a:spcPct val="150000"/>
              </a:lnSpc>
              <a:spcBef>
                <a:spcPts val="1000"/>
              </a:spcBef>
              <a:buClr>
                <a:schemeClr val="accent1"/>
              </a:buClr>
              <a:buSzPct val="100000"/>
              <a:buBlip>
                <a:blip r:embed="rId2"/>
              </a:buBlip>
            </a:pPr>
            <a:r>
              <a:rPr lang="en-GB" dirty="0">
                <a:solidFill>
                  <a:schemeClr val="tx1">
                    <a:lumMod val="75000"/>
                    <a:lumOff val="25000"/>
                  </a:schemeClr>
                </a:solidFill>
              </a:rPr>
              <a:t> Like and comment on the posts or activity of the people you know</a:t>
            </a:r>
          </a:p>
        </p:txBody>
      </p:sp>
    </p:spTree>
    <p:extLst>
      <p:ext uri="{BB962C8B-B14F-4D97-AF65-F5344CB8AC3E}">
        <p14:creationId xmlns:p14="http://schemas.microsoft.com/office/powerpoint/2010/main" val="373255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left)">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wipe(left)">
                                      <p:cBhvr>
                                        <p:cTn id="22" dur="5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wipe(left)">
                                      <p:cBhvr>
                                        <p:cTn id="27" dur="500"/>
                                        <p:tgtEl>
                                          <p:spTgt spid="1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wipe(left)">
                                      <p:cBhvr>
                                        <p:cTn id="32" dur="500"/>
                                        <p:tgtEl>
                                          <p:spTgt spid="1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xEl>
                                              <p:pRg st="4" end="4"/>
                                            </p:txEl>
                                          </p:spTgt>
                                        </p:tgtEl>
                                        <p:attrNameLst>
                                          <p:attrName>style.visibility</p:attrName>
                                        </p:attrNameLst>
                                      </p:cBhvr>
                                      <p:to>
                                        <p:strVal val="visible"/>
                                      </p:to>
                                    </p:set>
                                    <p:animEffect transition="in" filter="wipe(left)">
                                      <p:cBhvr>
                                        <p:cTn id="3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cap="none" dirty="0"/>
              <a:t>eTwinning Live</a:t>
            </a:r>
            <a:endParaRPr lang="en-GB" dirty="0"/>
          </a:p>
        </p:txBody>
      </p:sp>
      <p:sp>
        <p:nvSpPr>
          <p:cNvPr id="5" name="Slide Number Placeholder 4"/>
          <p:cNvSpPr>
            <a:spLocks noGrp="1"/>
          </p:cNvSpPr>
          <p:nvPr>
            <p:ph type="sldNum" sz="quarter" idx="12"/>
          </p:nvPr>
        </p:nvSpPr>
        <p:spPr/>
        <p:txBody>
          <a:bodyPr/>
          <a:lstStyle/>
          <a:p>
            <a:fld id="{1A3BDFE5-E3EF-4CB5-AF71-EB57F73B2065}" type="slidenum">
              <a:rPr lang="fr-BE" smtClean="0"/>
              <a:t>4</a:t>
            </a:fld>
            <a:endParaRPr lang="fr-BE"/>
          </a:p>
        </p:txBody>
      </p:sp>
      <p:sp>
        <p:nvSpPr>
          <p:cNvPr id="6" name="Rectangle 5"/>
          <p:cNvSpPr/>
          <p:nvPr/>
        </p:nvSpPr>
        <p:spPr>
          <a:xfrm>
            <a:off x="537564" y="1586991"/>
            <a:ext cx="960519" cy="507831"/>
          </a:xfrm>
          <a:prstGeom prst="rect">
            <a:avLst/>
          </a:prstGeom>
        </p:spPr>
        <p:txBody>
          <a:bodyPr wrap="square">
            <a:spAutoFit/>
          </a:bodyPr>
          <a:lstStyle/>
          <a:p>
            <a:pPr algn="just" fontAlgn="base">
              <a:lnSpc>
                <a:spcPct val="150000"/>
              </a:lnSpc>
              <a:spcBef>
                <a:spcPts val="1000"/>
              </a:spcBef>
              <a:buClr>
                <a:schemeClr val="accent1"/>
              </a:buClr>
              <a:buSzPct val="100000"/>
            </a:pPr>
            <a:r>
              <a:rPr lang="en-GB" dirty="0">
                <a:solidFill>
                  <a:schemeClr val="tx1">
                    <a:lumMod val="75000"/>
                    <a:lumOff val="25000"/>
                  </a:schemeClr>
                </a:solidFill>
              </a:rPr>
              <a:t>Events </a:t>
            </a:r>
          </a:p>
        </p:txBody>
      </p:sp>
      <p:sp>
        <p:nvSpPr>
          <p:cNvPr id="7" name="Right Arrow 6"/>
          <p:cNvSpPr/>
          <p:nvPr/>
        </p:nvSpPr>
        <p:spPr>
          <a:xfrm>
            <a:off x="1490916" y="1746604"/>
            <a:ext cx="440872" cy="25391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305049" y="1586991"/>
            <a:ext cx="9204081" cy="2139047"/>
          </a:xfrm>
          <a:prstGeom prst="rect">
            <a:avLst/>
          </a:prstGeom>
        </p:spPr>
        <p:txBody>
          <a:bodyPr wrap="square">
            <a:spAutoFit/>
          </a:bodyPr>
          <a:lstStyle/>
          <a:p>
            <a:pPr marL="342900" indent="-342900" algn="just" fontAlgn="base">
              <a:lnSpc>
                <a:spcPct val="150000"/>
              </a:lnSpc>
              <a:spcBef>
                <a:spcPts val="1000"/>
              </a:spcBef>
              <a:buClr>
                <a:schemeClr val="accent1"/>
              </a:buClr>
              <a:buSzPct val="100000"/>
              <a:buBlip>
                <a:blip r:embed="rId2"/>
              </a:buBlip>
            </a:pPr>
            <a:r>
              <a:rPr lang="en-GB" dirty="0">
                <a:solidFill>
                  <a:schemeClr val="tx1">
                    <a:lumMod val="75000"/>
                    <a:lumOff val="25000"/>
                  </a:schemeClr>
                </a:solidFill>
              </a:rPr>
              <a:t>Create an event </a:t>
            </a:r>
            <a:endParaRPr lang="el-GR" dirty="0">
              <a:solidFill>
                <a:schemeClr val="tx1">
                  <a:lumMod val="75000"/>
                  <a:lumOff val="25000"/>
                </a:schemeClr>
              </a:solidFill>
            </a:endParaRPr>
          </a:p>
          <a:p>
            <a:pPr marL="342900" indent="-342900" algn="just" fontAlgn="base">
              <a:lnSpc>
                <a:spcPct val="150000"/>
              </a:lnSpc>
              <a:spcBef>
                <a:spcPts val="1000"/>
              </a:spcBef>
              <a:buClr>
                <a:schemeClr val="accent1"/>
              </a:buClr>
              <a:buSzPct val="100000"/>
              <a:buBlip>
                <a:blip r:embed="rId2"/>
              </a:buBlip>
            </a:pPr>
            <a:r>
              <a:rPr lang="en-GB" dirty="0">
                <a:solidFill>
                  <a:schemeClr val="tx1">
                    <a:lumMod val="75000"/>
                    <a:lumOff val="25000"/>
                  </a:schemeClr>
                </a:solidFill>
              </a:rPr>
              <a:t>See your events </a:t>
            </a:r>
            <a:endParaRPr lang="el-GR" dirty="0">
              <a:solidFill>
                <a:schemeClr val="tx1">
                  <a:lumMod val="75000"/>
                  <a:lumOff val="25000"/>
                </a:schemeClr>
              </a:solidFill>
            </a:endParaRPr>
          </a:p>
          <a:p>
            <a:pPr marL="342900" indent="-342900" algn="just" fontAlgn="base">
              <a:lnSpc>
                <a:spcPct val="150000"/>
              </a:lnSpc>
              <a:spcBef>
                <a:spcPts val="1000"/>
              </a:spcBef>
              <a:buClr>
                <a:schemeClr val="accent1"/>
              </a:buClr>
              <a:buSzPct val="100000"/>
              <a:buBlip>
                <a:blip r:embed="rId2"/>
              </a:buBlip>
            </a:pPr>
            <a:r>
              <a:rPr lang="en-GB" dirty="0">
                <a:solidFill>
                  <a:schemeClr val="tx1">
                    <a:lumMod val="75000"/>
                    <a:lumOff val="25000"/>
                  </a:schemeClr>
                </a:solidFill>
              </a:rPr>
              <a:t>Check the events calendar per day, week or month </a:t>
            </a:r>
            <a:endParaRPr lang="el-GR" dirty="0">
              <a:solidFill>
                <a:schemeClr val="tx1">
                  <a:lumMod val="75000"/>
                  <a:lumOff val="25000"/>
                </a:schemeClr>
              </a:solidFill>
            </a:endParaRPr>
          </a:p>
          <a:p>
            <a:pPr marL="342900" indent="-342900" algn="just" fontAlgn="base">
              <a:lnSpc>
                <a:spcPct val="150000"/>
              </a:lnSpc>
              <a:spcBef>
                <a:spcPts val="1000"/>
              </a:spcBef>
              <a:buClr>
                <a:schemeClr val="accent1"/>
              </a:buClr>
              <a:buSzPct val="100000"/>
              <a:buBlip>
                <a:blip r:embed="rId2"/>
              </a:buBlip>
            </a:pPr>
            <a:r>
              <a:rPr lang="en-GB" dirty="0">
                <a:solidFill>
                  <a:schemeClr val="tx1">
                    <a:lumMod val="75000"/>
                    <a:lumOff val="25000"/>
                  </a:schemeClr>
                </a:solidFill>
              </a:rPr>
              <a:t>Search events by typing a keyword, name, place, etc. in the search box</a:t>
            </a:r>
          </a:p>
        </p:txBody>
      </p:sp>
    </p:spTree>
    <p:extLst>
      <p:ext uri="{BB962C8B-B14F-4D97-AF65-F5344CB8AC3E}">
        <p14:creationId xmlns:p14="http://schemas.microsoft.com/office/powerpoint/2010/main" val="135755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left)">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left)">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wipe(left)">
                                      <p:cBhvr>
                                        <p:cTn id="3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cap="none" dirty="0"/>
              <a:t>eTwinning Live</a:t>
            </a:r>
            <a:endParaRPr lang="en-GB" dirty="0"/>
          </a:p>
        </p:txBody>
      </p:sp>
      <p:sp>
        <p:nvSpPr>
          <p:cNvPr id="5" name="Slide Number Placeholder 4"/>
          <p:cNvSpPr>
            <a:spLocks noGrp="1"/>
          </p:cNvSpPr>
          <p:nvPr>
            <p:ph type="sldNum" sz="quarter" idx="12"/>
          </p:nvPr>
        </p:nvSpPr>
        <p:spPr/>
        <p:txBody>
          <a:bodyPr/>
          <a:lstStyle/>
          <a:p>
            <a:fld id="{1A3BDFE5-E3EF-4CB5-AF71-EB57F73B2065}" type="slidenum">
              <a:rPr lang="fr-BE" smtClean="0"/>
              <a:t>5</a:t>
            </a:fld>
            <a:endParaRPr lang="fr-BE"/>
          </a:p>
        </p:txBody>
      </p:sp>
      <p:sp>
        <p:nvSpPr>
          <p:cNvPr id="6" name="Rectangle 5"/>
          <p:cNvSpPr/>
          <p:nvPr/>
        </p:nvSpPr>
        <p:spPr>
          <a:xfrm>
            <a:off x="665452" y="1696888"/>
            <a:ext cx="1119217" cy="507831"/>
          </a:xfrm>
          <a:prstGeom prst="rect">
            <a:avLst/>
          </a:prstGeom>
        </p:spPr>
        <p:txBody>
          <a:bodyPr wrap="square">
            <a:spAutoFit/>
          </a:bodyPr>
          <a:lstStyle/>
          <a:p>
            <a:pPr algn="just" fontAlgn="base">
              <a:lnSpc>
                <a:spcPct val="150000"/>
              </a:lnSpc>
              <a:spcBef>
                <a:spcPts val="1000"/>
              </a:spcBef>
              <a:buClr>
                <a:schemeClr val="accent1"/>
              </a:buClr>
              <a:buSzPct val="100000"/>
            </a:pPr>
            <a:r>
              <a:rPr lang="en-GB" dirty="0">
                <a:solidFill>
                  <a:schemeClr val="tx1">
                    <a:lumMod val="75000"/>
                    <a:lumOff val="25000"/>
                  </a:schemeClr>
                </a:solidFill>
              </a:rPr>
              <a:t>Projects </a:t>
            </a:r>
          </a:p>
        </p:txBody>
      </p:sp>
      <p:sp>
        <p:nvSpPr>
          <p:cNvPr id="7" name="Right Arrow 6"/>
          <p:cNvSpPr/>
          <p:nvPr/>
        </p:nvSpPr>
        <p:spPr>
          <a:xfrm>
            <a:off x="1723125" y="1867805"/>
            <a:ext cx="440872" cy="25391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327035" y="1724762"/>
            <a:ext cx="9138138" cy="3385542"/>
          </a:xfrm>
          <a:prstGeom prst="rect">
            <a:avLst/>
          </a:prstGeom>
        </p:spPr>
        <p:txBody>
          <a:bodyPr wrap="square">
            <a:spAutoFit/>
          </a:bodyPr>
          <a:lstStyle/>
          <a:p>
            <a:pPr marL="342900" indent="-342900" algn="just" fontAlgn="base">
              <a:lnSpc>
                <a:spcPct val="150000"/>
              </a:lnSpc>
              <a:spcBef>
                <a:spcPts val="1000"/>
              </a:spcBef>
              <a:buClr>
                <a:schemeClr val="accent1"/>
              </a:buClr>
              <a:buSzPct val="100000"/>
              <a:buBlip>
                <a:blip r:embed="rId2"/>
              </a:buBlip>
            </a:pPr>
            <a:r>
              <a:rPr lang="en-GB" dirty="0">
                <a:solidFill>
                  <a:schemeClr val="tx1">
                    <a:lumMod val="75000"/>
                    <a:lumOff val="25000"/>
                  </a:schemeClr>
                </a:solidFill>
              </a:rPr>
              <a:t>See your active projects: at the bottom of each project you will find different options for actions you can perform within your project, such as edit, add new partners, manage partners, download eTwinning certificate, quality labels, close project, etc. </a:t>
            </a:r>
            <a:endParaRPr lang="el-GR" dirty="0">
              <a:solidFill>
                <a:schemeClr val="tx1">
                  <a:lumMod val="75000"/>
                  <a:lumOff val="25000"/>
                </a:schemeClr>
              </a:solidFill>
            </a:endParaRPr>
          </a:p>
          <a:p>
            <a:pPr marL="342900" indent="-342900" algn="just" fontAlgn="base">
              <a:lnSpc>
                <a:spcPct val="150000"/>
              </a:lnSpc>
              <a:spcBef>
                <a:spcPts val="1000"/>
              </a:spcBef>
              <a:buClr>
                <a:schemeClr val="accent1"/>
              </a:buClr>
              <a:buSzPct val="100000"/>
              <a:buBlip>
                <a:blip r:embed="rId2"/>
              </a:buBlip>
            </a:pPr>
            <a:r>
              <a:rPr lang="en-GB" dirty="0">
                <a:solidFill>
                  <a:schemeClr val="tx1">
                    <a:lumMod val="75000"/>
                    <a:lumOff val="25000"/>
                  </a:schemeClr>
                </a:solidFill>
              </a:rPr>
              <a:t>Access eTwinning project kits </a:t>
            </a:r>
            <a:endParaRPr lang="el-GR" dirty="0">
              <a:solidFill>
                <a:schemeClr val="tx1">
                  <a:lumMod val="75000"/>
                  <a:lumOff val="25000"/>
                </a:schemeClr>
              </a:solidFill>
            </a:endParaRPr>
          </a:p>
          <a:p>
            <a:pPr marL="342900" indent="-342900" algn="just" fontAlgn="base">
              <a:lnSpc>
                <a:spcPct val="150000"/>
              </a:lnSpc>
              <a:spcBef>
                <a:spcPts val="1000"/>
              </a:spcBef>
              <a:buClr>
                <a:schemeClr val="accent1"/>
              </a:buClr>
              <a:buSzPct val="100000"/>
              <a:buBlip>
                <a:blip r:embed="rId2"/>
              </a:buBlip>
            </a:pPr>
            <a:r>
              <a:rPr lang="en-GB" dirty="0">
                <a:solidFill>
                  <a:schemeClr val="tx1">
                    <a:lumMod val="75000"/>
                    <a:lumOff val="25000"/>
                  </a:schemeClr>
                </a:solidFill>
              </a:rPr>
              <a:t>Create a new project </a:t>
            </a:r>
            <a:endParaRPr lang="el-GR" dirty="0">
              <a:solidFill>
                <a:schemeClr val="tx1">
                  <a:lumMod val="75000"/>
                  <a:lumOff val="25000"/>
                </a:schemeClr>
              </a:solidFill>
            </a:endParaRPr>
          </a:p>
          <a:p>
            <a:pPr marL="342900" indent="-342900" algn="just" fontAlgn="base">
              <a:lnSpc>
                <a:spcPct val="150000"/>
              </a:lnSpc>
              <a:spcBef>
                <a:spcPts val="1000"/>
              </a:spcBef>
              <a:buClr>
                <a:schemeClr val="accent1"/>
              </a:buClr>
              <a:buSzPct val="100000"/>
              <a:buBlip>
                <a:blip r:embed="rId2"/>
              </a:buBlip>
            </a:pPr>
            <a:r>
              <a:rPr lang="en-GB" dirty="0">
                <a:solidFill>
                  <a:schemeClr val="tx1">
                    <a:lumMod val="75000"/>
                    <a:lumOff val="25000"/>
                  </a:schemeClr>
                </a:solidFill>
              </a:rPr>
              <a:t>Search projects by typing in a keyword, name, place, etc.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2027" y="3417533"/>
            <a:ext cx="5440769" cy="2394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200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circle(in)">
                                      <p:cBhvr>
                                        <p:cTn id="20" dur="5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1026"/>
                                        </p:tgtEl>
                                      </p:cBhvr>
                                    </p:animEffect>
                                    <p:set>
                                      <p:cBhvr>
                                        <p:cTn id="25" dur="1" fill="hold">
                                          <p:stCondLst>
                                            <p:cond delay="499"/>
                                          </p:stCondLst>
                                        </p:cTn>
                                        <p:tgtEl>
                                          <p:spTgt spid="102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wipe(left)">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wipe(left)">
                                      <p:cBhvr>
                                        <p:cTn id="35" dur="5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wipe(left)">
                                      <p:cBhvr>
                                        <p:cTn id="4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cap="none" dirty="0"/>
              <a:t>eTwinning Live</a:t>
            </a:r>
            <a:endParaRPr lang="en-GB" dirty="0"/>
          </a:p>
        </p:txBody>
      </p:sp>
      <p:sp>
        <p:nvSpPr>
          <p:cNvPr id="5" name="Slide Number Placeholder 4"/>
          <p:cNvSpPr>
            <a:spLocks noGrp="1"/>
          </p:cNvSpPr>
          <p:nvPr>
            <p:ph type="sldNum" sz="quarter" idx="12"/>
          </p:nvPr>
        </p:nvSpPr>
        <p:spPr/>
        <p:txBody>
          <a:bodyPr/>
          <a:lstStyle/>
          <a:p>
            <a:fld id="{1A3BDFE5-E3EF-4CB5-AF71-EB57F73B2065}" type="slidenum">
              <a:rPr lang="fr-BE" smtClean="0"/>
              <a:t>6</a:t>
            </a:fld>
            <a:endParaRPr lang="fr-BE"/>
          </a:p>
        </p:txBody>
      </p:sp>
      <p:sp>
        <p:nvSpPr>
          <p:cNvPr id="6" name="Rectangle 5"/>
          <p:cNvSpPr/>
          <p:nvPr/>
        </p:nvSpPr>
        <p:spPr>
          <a:xfrm>
            <a:off x="710384" y="1670514"/>
            <a:ext cx="994183" cy="507831"/>
          </a:xfrm>
          <a:prstGeom prst="rect">
            <a:avLst/>
          </a:prstGeom>
        </p:spPr>
        <p:txBody>
          <a:bodyPr wrap="square">
            <a:spAutoFit/>
          </a:bodyPr>
          <a:lstStyle/>
          <a:p>
            <a:pPr algn="just" fontAlgn="base">
              <a:lnSpc>
                <a:spcPct val="150000"/>
              </a:lnSpc>
              <a:spcBef>
                <a:spcPts val="1000"/>
              </a:spcBef>
              <a:buClr>
                <a:schemeClr val="accent1"/>
              </a:buClr>
              <a:buSzPct val="100000"/>
            </a:pPr>
            <a:r>
              <a:rPr lang="en-GB" dirty="0">
                <a:solidFill>
                  <a:schemeClr val="tx1">
                    <a:lumMod val="75000"/>
                    <a:lumOff val="25000"/>
                  </a:schemeClr>
                </a:solidFill>
              </a:rPr>
              <a:t>Groups</a:t>
            </a:r>
          </a:p>
        </p:txBody>
      </p:sp>
      <p:sp>
        <p:nvSpPr>
          <p:cNvPr id="7" name="Right Arrow 6"/>
          <p:cNvSpPr/>
          <p:nvPr/>
        </p:nvSpPr>
        <p:spPr>
          <a:xfrm>
            <a:off x="1784669" y="1823845"/>
            <a:ext cx="440872" cy="25391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432537" y="1655025"/>
            <a:ext cx="9261231" cy="2554545"/>
          </a:xfrm>
          <a:prstGeom prst="rect">
            <a:avLst/>
          </a:prstGeom>
        </p:spPr>
        <p:txBody>
          <a:bodyPr wrap="square">
            <a:spAutoFit/>
          </a:bodyPr>
          <a:lstStyle/>
          <a:p>
            <a:pPr marL="342900" indent="-342900" algn="just" fontAlgn="base">
              <a:lnSpc>
                <a:spcPct val="150000"/>
              </a:lnSpc>
              <a:spcBef>
                <a:spcPts val="1000"/>
              </a:spcBef>
              <a:buClr>
                <a:schemeClr val="accent1"/>
              </a:buClr>
              <a:buSzPct val="100000"/>
              <a:buBlip>
                <a:blip r:embed="rId2"/>
              </a:buBlip>
            </a:pPr>
            <a:r>
              <a:rPr lang="en-GB" dirty="0">
                <a:solidFill>
                  <a:schemeClr val="tx1">
                    <a:lumMod val="75000"/>
                    <a:lumOff val="25000"/>
                  </a:schemeClr>
                </a:solidFill>
              </a:rPr>
              <a:t>See the groups you are a member of</a:t>
            </a:r>
          </a:p>
          <a:p>
            <a:pPr marL="342900" indent="-342900" algn="just" fontAlgn="base">
              <a:lnSpc>
                <a:spcPct val="150000"/>
              </a:lnSpc>
              <a:spcBef>
                <a:spcPts val="1000"/>
              </a:spcBef>
              <a:buClr>
                <a:schemeClr val="accent1"/>
              </a:buClr>
              <a:buSzPct val="100000"/>
              <a:buBlip>
                <a:blip r:embed="rId2"/>
              </a:buBlip>
            </a:pPr>
            <a:r>
              <a:rPr lang="en-GB" dirty="0">
                <a:solidFill>
                  <a:schemeClr val="tx1">
                    <a:lumMod val="75000"/>
                    <a:lumOff val="25000"/>
                  </a:schemeClr>
                </a:solidFill>
              </a:rPr>
              <a:t>Search groups by typing in a keyword,</a:t>
            </a:r>
            <a:r>
              <a:rPr lang="el-GR" dirty="0">
                <a:solidFill>
                  <a:schemeClr val="tx1">
                    <a:lumMod val="75000"/>
                    <a:lumOff val="25000"/>
                  </a:schemeClr>
                </a:solidFill>
              </a:rPr>
              <a:t> </a:t>
            </a:r>
            <a:r>
              <a:rPr lang="en-GB" dirty="0">
                <a:solidFill>
                  <a:schemeClr val="tx1">
                    <a:lumMod val="75000"/>
                    <a:lumOff val="25000"/>
                  </a:schemeClr>
                </a:solidFill>
              </a:rPr>
              <a:t>name, place, etc. in the search box</a:t>
            </a:r>
          </a:p>
          <a:p>
            <a:pPr marL="342900" indent="-342900" algn="just" fontAlgn="base">
              <a:lnSpc>
                <a:spcPct val="150000"/>
              </a:lnSpc>
              <a:spcBef>
                <a:spcPts val="1000"/>
              </a:spcBef>
              <a:buClr>
                <a:schemeClr val="accent1"/>
              </a:buClr>
              <a:buSzPct val="100000"/>
              <a:buBlip>
                <a:blip r:embed="rId2"/>
              </a:buBlip>
            </a:pPr>
            <a:r>
              <a:rPr lang="en-GB" dirty="0">
                <a:solidFill>
                  <a:schemeClr val="tx1">
                    <a:lumMod val="75000"/>
                    <a:lumOff val="25000"/>
                  </a:schemeClr>
                </a:solidFill>
              </a:rPr>
              <a:t>Create a new group</a:t>
            </a:r>
          </a:p>
          <a:p>
            <a:pPr marL="342900" indent="-342900" algn="just" fontAlgn="base">
              <a:lnSpc>
                <a:spcPct val="150000"/>
              </a:lnSpc>
              <a:spcBef>
                <a:spcPts val="1000"/>
              </a:spcBef>
              <a:buClr>
                <a:schemeClr val="accent1"/>
              </a:buClr>
              <a:buSzPct val="100000"/>
              <a:buBlip>
                <a:blip r:embed="rId2"/>
              </a:buBlip>
            </a:pPr>
            <a:r>
              <a:rPr lang="en-GB" dirty="0">
                <a:solidFill>
                  <a:schemeClr val="tx1">
                    <a:lumMod val="75000"/>
                    <a:lumOff val="25000"/>
                  </a:schemeClr>
                </a:solidFill>
              </a:rPr>
              <a:t>View FAQ related to groups: how to join them,</a:t>
            </a:r>
            <a:r>
              <a:rPr lang="el-GR" dirty="0">
                <a:solidFill>
                  <a:schemeClr val="tx1">
                    <a:lumMod val="75000"/>
                    <a:lumOff val="25000"/>
                  </a:schemeClr>
                </a:solidFill>
              </a:rPr>
              <a:t> </a:t>
            </a:r>
            <a:r>
              <a:rPr lang="en-GB" dirty="0">
                <a:solidFill>
                  <a:schemeClr val="tx1">
                    <a:lumMod val="75000"/>
                    <a:lumOff val="25000"/>
                  </a:schemeClr>
                </a:solidFill>
              </a:rPr>
              <a:t>featured groups, how to run a group, etc.</a:t>
            </a:r>
          </a:p>
        </p:txBody>
      </p:sp>
    </p:spTree>
    <p:extLst>
      <p:ext uri="{BB962C8B-B14F-4D97-AF65-F5344CB8AC3E}">
        <p14:creationId xmlns:p14="http://schemas.microsoft.com/office/powerpoint/2010/main" val="97122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left)">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left)">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wipe(left)">
                                      <p:cBhvr>
                                        <p:cTn id="3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cap="none" dirty="0"/>
              <a:t>eTwinning Live</a:t>
            </a:r>
            <a:endParaRPr lang="en-GB" dirty="0"/>
          </a:p>
        </p:txBody>
      </p:sp>
      <p:sp>
        <p:nvSpPr>
          <p:cNvPr id="5" name="Slide Number Placeholder 4"/>
          <p:cNvSpPr>
            <a:spLocks noGrp="1"/>
          </p:cNvSpPr>
          <p:nvPr>
            <p:ph type="sldNum" sz="quarter" idx="12"/>
          </p:nvPr>
        </p:nvSpPr>
        <p:spPr/>
        <p:txBody>
          <a:bodyPr/>
          <a:lstStyle/>
          <a:p>
            <a:fld id="{1A3BDFE5-E3EF-4CB5-AF71-EB57F73B2065}" type="slidenum">
              <a:rPr lang="fr-BE" smtClean="0"/>
              <a:t>7</a:t>
            </a:fld>
            <a:endParaRPr lang="fr-BE"/>
          </a:p>
        </p:txBody>
      </p:sp>
      <p:sp>
        <p:nvSpPr>
          <p:cNvPr id="6" name="Rectangle 5"/>
          <p:cNvSpPr/>
          <p:nvPr/>
        </p:nvSpPr>
        <p:spPr>
          <a:xfrm>
            <a:off x="521403" y="1624400"/>
            <a:ext cx="1829347" cy="507831"/>
          </a:xfrm>
          <a:prstGeom prst="rect">
            <a:avLst/>
          </a:prstGeom>
        </p:spPr>
        <p:txBody>
          <a:bodyPr wrap="square">
            <a:spAutoFit/>
          </a:bodyPr>
          <a:lstStyle/>
          <a:p>
            <a:pPr algn="just" fontAlgn="base">
              <a:lnSpc>
                <a:spcPct val="150000"/>
              </a:lnSpc>
              <a:spcBef>
                <a:spcPts val="1000"/>
              </a:spcBef>
              <a:buClr>
                <a:schemeClr val="accent1"/>
              </a:buClr>
              <a:buSzPct val="100000"/>
            </a:pPr>
            <a:r>
              <a:rPr lang="en-GB" dirty="0">
                <a:solidFill>
                  <a:schemeClr val="tx1">
                    <a:lumMod val="75000"/>
                    <a:lumOff val="25000"/>
                  </a:schemeClr>
                </a:solidFill>
              </a:rPr>
              <a:t>Partner Forums</a:t>
            </a:r>
          </a:p>
        </p:txBody>
      </p:sp>
      <p:sp>
        <p:nvSpPr>
          <p:cNvPr id="7" name="Right Arrow 6"/>
          <p:cNvSpPr/>
          <p:nvPr/>
        </p:nvSpPr>
        <p:spPr>
          <a:xfrm>
            <a:off x="2364941" y="1788677"/>
            <a:ext cx="440872" cy="25391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968868" y="1600963"/>
            <a:ext cx="8583595" cy="2426305"/>
          </a:xfrm>
          <a:prstGeom prst="rect">
            <a:avLst/>
          </a:prstGeom>
        </p:spPr>
        <p:txBody>
          <a:bodyPr wrap="square">
            <a:spAutoFit/>
          </a:bodyPr>
          <a:lstStyle/>
          <a:p>
            <a:pPr marL="342900" indent="-342900" algn="just" fontAlgn="base">
              <a:lnSpc>
                <a:spcPct val="150000"/>
              </a:lnSpc>
              <a:spcBef>
                <a:spcPts val="1000"/>
              </a:spcBef>
              <a:buClr>
                <a:schemeClr val="accent1"/>
              </a:buClr>
              <a:buSzPct val="100000"/>
              <a:buBlip>
                <a:blip r:embed="rId2"/>
              </a:buBlip>
            </a:pPr>
            <a:r>
              <a:rPr lang="en-GB" dirty="0">
                <a:solidFill>
                  <a:schemeClr val="tx1">
                    <a:lumMod val="75000"/>
                    <a:lumOff val="25000"/>
                  </a:schemeClr>
                </a:solidFill>
              </a:rPr>
              <a:t>Look for partners for Erasmus+ </a:t>
            </a:r>
            <a:r>
              <a:rPr lang="en-GB" dirty="0" smtClean="0">
                <a:solidFill>
                  <a:schemeClr val="tx1">
                    <a:lumMod val="75000"/>
                    <a:lumOff val="25000"/>
                  </a:schemeClr>
                </a:solidFill>
              </a:rPr>
              <a:t>School Exchange Partnerships and/or </a:t>
            </a:r>
            <a:r>
              <a:rPr lang="en-GB" dirty="0">
                <a:solidFill>
                  <a:schemeClr val="tx1">
                    <a:lumMod val="75000"/>
                    <a:lumOff val="25000"/>
                  </a:schemeClr>
                </a:solidFill>
              </a:rPr>
              <a:t>eTwinning projects </a:t>
            </a:r>
            <a:endParaRPr lang="el-GR" dirty="0">
              <a:solidFill>
                <a:schemeClr val="tx1">
                  <a:lumMod val="75000"/>
                  <a:lumOff val="25000"/>
                </a:schemeClr>
              </a:solidFill>
            </a:endParaRPr>
          </a:p>
          <a:p>
            <a:pPr marL="342900" indent="-342900" algn="just" fontAlgn="base">
              <a:lnSpc>
                <a:spcPct val="150000"/>
              </a:lnSpc>
              <a:spcBef>
                <a:spcPts val="1000"/>
              </a:spcBef>
              <a:buClr>
                <a:schemeClr val="accent1"/>
              </a:buClr>
              <a:buSzPct val="100000"/>
              <a:buBlip>
                <a:blip r:embed="rId2"/>
              </a:buBlip>
            </a:pPr>
            <a:r>
              <a:rPr lang="en-GB" dirty="0">
                <a:solidFill>
                  <a:schemeClr val="tx1">
                    <a:lumMod val="75000"/>
                    <a:lumOff val="25000"/>
                  </a:schemeClr>
                </a:solidFill>
              </a:rPr>
              <a:t>Find posts from teachers who are looking for project partners by typing in a keyword, name, place, etc. in the search </a:t>
            </a:r>
            <a:r>
              <a:rPr lang="en-GB" dirty="0" smtClean="0">
                <a:solidFill>
                  <a:schemeClr val="tx1">
                    <a:lumMod val="75000"/>
                    <a:lumOff val="25000"/>
                  </a:schemeClr>
                </a:solidFill>
              </a:rPr>
              <a:t>box</a:t>
            </a:r>
          </a:p>
          <a:p>
            <a:pPr marL="342900" indent="-342900" algn="just" fontAlgn="base">
              <a:lnSpc>
                <a:spcPct val="150000"/>
              </a:lnSpc>
              <a:spcBef>
                <a:spcPts val="1000"/>
              </a:spcBef>
              <a:buClr>
                <a:schemeClr val="accent1"/>
              </a:buClr>
              <a:buSzPct val="100000"/>
              <a:buBlip>
                <a:blip r:embed="rId2"/>
              </a:buBlip>
            </a:pPr>
            <a:r>
              <a:rPr lang="en-GB" dirty="0" smtClean="0">
                <a:solidFill>
                  <a:schemeClr val="tx1">
                    <a:lumMod val="75000"/>
                    <a:lumOff val="25000"/>
                  </a:schemeClr>
                </a:solidFill>
              </a:rPr>
              <a:t>Create your own post/call for partners</a:t>
            </a:r>
            <a:endParaRPr lang="en-GB" dirty="0">
              <a:solidFill>
                <a:schemeClr val="tx1">
                  <a:lumMod val="75000"/>
                  <a:lumOff val="25000"/>
                </a:schemeClr>
              </a:solidFill>
            </a:endParaRPr>
          </a:p>
        </p:txBody>
      </p:sp>
      <p:sp>
        <p:nvSpPr>
          <p:cNvPr id="9" name="Rectangle 8"/>
          <p:cNvSpPr/>
          <p:nvPr/>
        </p:nvSpPr>
        <p:spPr>
          <a:xfrm>
            <a:off x="521403" y="4176318"/>
            <a:ext cx="1984405" cy="923330"/>
          </a:xfrm>
          <a:prstGeom prst="rect">
            <a:avLst/>
          </a:prstGeom>
        </p:spPr>
        <p:txBody>
          <a:bodyPr wrap="square">
            <a:spAutoFit/>
          </a:bodyPr>
          <a:lstStyle/>
          <a:p>
            <a:pPr algn="just" fontAlgn="base">
              <a:lnSpc>
                <a:spcPct val="150000"/>
              </a:lnSpc>
              <a:spcBef>
                <a:spcPts val="1000"/>
              </a:spcBef>
              <a:buClr>
                <a:schemeClr val="accent1"/>
              </a:buClr>
              <a:buSzPct val="100000"/>
            </a:pPr>
            <a:r>
              <a:rPr lang="en-GB" dirty="0">
                <a:solidFill>
                  <a:schemeClr val="tx1">
                    <a:lumMod val="75000"/>
                    <a:lumOff val="25000"/>
                  </a:schemeClr>
                </a:solidFill>
              </a:rPr>
              <a:t>Professional Development</a:t>
            </a:r>
          </a:p>
        </p:txBody>
      </p:sp>
      <p:sp>
        <p:nvSpPr>
          <p:cNvPr id="10" name="Right Arrow 9"/>
          <p:cNvSpPr/>
          <p:nvPr/>
        </p:nvSpPr>
        <p:spPr>
          <a:xfrm>
            <a:off x="2364941" y="4354942"/>
            <a:ext cx="440872" cy="25391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968868" y="4176318"/>
            <a:ext cx="8577529" cy="1467068"/>
          </a:xfrm>
          <a:prstGeom prst="rect">
            <a:avLst/>
          </a:prstGeom>
        </p:spPr>
        <p:txBody>
          <a:bodyPr wrap="square">
            <a:spAutoFit/>
          </a:bodyPr>
          <a:lstStyle/>
          <a:p>
            <a:pPr marL="342900" indent="-342900" algn="just" fontAlgn="base">
              <a:lnSpc>
                <a:spcPct val="150000"/>
              </a:lnSpc>
              <a:spcBef>
                <a:spcPts val="1000"/>
              </a:spcBef>
              <a:buClr>
                <a:schemeClr val="accent1"/>
              </a:buClr>
              <a:buSzPct val="100000"/>
              <a:buBlip>
                <a:blip r:embed="rId2"/>
              </a:buBlip>
            </a:pPr>
            <a:r>
              <a:rPr lang="en-GB" dirty="0">
                <a:solidFill>
                  <a:schemeClr val="tx1">
                    <a:lumMod val="75000"/>
                    <a:lumOff val="25000"/>
                  </a:schemeClr>
                </a:solidFill>
              </a:rPr>
              <a:t>Check the online professional development opportunities eTwinning offers at European level</a:t>
            </a:r>
          </a:p>
          <a:p>
            <a:pPr marL="342900" indent="-342900" algn="just" fontAlgn="base">
              <a:lnSpc>
                <a:spcPct val="150000"/>
              </a:lnSpc>
              <a:spcBef>
                <a:spcPts val="1000"/>
              </a:spcBef>
              <a:buClr>
                <a:schemeClr val="accent1"/>
              </a:buClr>
              <a:buSzPct val="100000"/>
              <a:buBlip>
                <a:blip r:embed="rId2"/>
              </a:buBlip>
            </a:pPr>
            <a:r>
              <a:rPr lang="en-GB" dirty="0">
                <a:solidFill>
                  <a:schemeClr val="tx1">
                    <a:lumMod val="75000"/>
                    <a:lumOff val="25000"/>
                  </a:schemeClr>
                </a:solidFill>
              </a:rPr>
              <a:t>Join online learning events and seminars</a:t>
            </a:r>
          </a:p>
        </p:txBody>
      </p:sp>
    </p:spTree>
    <p:extLst>
      <p:ext uri="{BB962C8B-B14F-4D97-AF65-F5344CB8AC3E}">
        <p14:creationId xmlns:p14="http://schemas.microsoft.com/office/powerpoint/2010/main" val="395438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left)">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left)">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wipe(left)">
                                      <p:cBhvr>
                                        <p:cTn id="42" dur="5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Effect transition="in" filter="wipe(left)">
                                      <p:cBhvr>
                                        <p:cTn id="4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build="p"/>
      <p:bldP spid="9" grpId="0"/>
      <p:bldP spid="10" grpId="0" animBg="1"/>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a:t>
            </a:r>
            <a:r>
              <a:rPr lang="en-GB" cap="none" dirty="0" smtClean="0"/>
              <a:t>dding a contact</a:t>
            </a:r>
            <a:endParaRPr lang="en-GB" cap="none" dirty="0"/>
          </a:p>
        </p:txBody>
      </p:sp>
      <p:sp>
        <p:nvSpPr>
          <p:cNvPr id="4" name="Slide Number Placeholder 3"/>
          <p:cNvSpPr>
            <a:spLocks noGrp="1"/>
          </p:cNvSpPr>
          <p:nvPr>
            <p:ph type="sldNum" sz="quarter" idx="12"/>
          </p:nvPr>
        </p:nvSpPr>
        <p:spPr/>
        <p:txBody>
          <a:bodyPr/>
          <a:lstStyle/>
          <a:p>
            <a:fld id="{1A3BDFE5-E3EF-4CB5-AF71-EB57F73B2065}" type="slidenum">
              <a:rPr lang="fr-BE" smtClean="0"/>
              <a:t>8</a:t>
            </a:fld>
            <a:endParaRPr lang="fr-BE"/>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6698" y="1226777"/>
            <a:ext cx="7013232" cy="4691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19150893">
            <a:off x="5930532" y="2388868"/>
            <a:ext cx="405550" cy="216600"/>
          </a:xfrm>
          <a:prstGeom prst="rightArrow">
            <a:avLst/>
          </a:prstGeom>
          <a:solidFill>
            <a:srgbClr val="FFC819"/>
          </a:solidFill>
          <a:ln w="28575">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0550" y="1744411"/>
            <a:ext cx="3336471" cy="444169"/>
          </a:xfrm>
          <a:prstGeom prst="rect">
            <a:avLst/>
          </a:prstGeom>
        </p:spPr>
        <p:txBody>
          <a:bodyPr vert="horz" lIns="91440" tIns="45720" rIns="91440" bIns="45720" rtlCol="0">
            <a:noAutofit/>
          </a:bodyPr>
          <a:lstStyle/>
          <a:p>
            <a:pPr marL="342900" indent="-342900" algn="just">
              <a:spcBef>
                <a:spcPts val="1000"/>
              </a:spcBef>
              <a:buClr>
                <a:schemeClr val="accent1"/>
              </a:buClr>
              <a:buSzPct val="100000"/>
              <a:buFontTx/>
              <a:buBlip>
                <a:blip r:embed="rId3"/>
              </a:buBlip>
            </a:pPr>
            <a:r>
              <a:rPr lang="en-GB" sz="2000" dirty="0" smtClean="0">
                <a:solidFill>
                  <a:srgbClr val="002060"/>
                </a:solidFill>
              </a:rPr>
              <a:t>Click on people</a:t>
            </a:r>
            <a:endParaRPr lang="en-GB" sz="2000" dirty="0">
              <a:solidFill>
                <a:srgbClr val="002060"/>
              </a:solidFill>
            </a:endParaRPr>
          </a:p>
          <a:p>
            <a:pPr algn="just">
              <a:spcBef>
                <a:spcPts val="1000"/>
              </a:spcBef>
              <a:buClr>
                <a:schemeClr val="accent1"/>
              </a:buClr>
              <a:buSzPct val="100000"/>
            </a:pPr>
            <a:endParaRPr lang="en-GB" sz="2000" dirty="0">
              <a:solidFill>
                <a:schemeClr val="tx1">
                  <a:lumMod val="75000"/>
                  <a:lumOff val="25000"/>
                </a:schemeClr>
              </a:solidFill>
            </a:endParaRPr>
          </a:p>
        </p:txBody>
      </p:sp>
      <p:sp>
        <p:nvSpPr>
          <p:cNvPr id="8" name="Oval 7"/>
          <p:cNvSpPr/>
          <p:nvPr/>
        </p:nvSpPr>
        <p:spPr>
          <a:xfrm>
            <a:off x="6263141" y="2027243"/>
            <a:ext cx="647102" cy="322675"/>
          </a:xfrm>
          <a:prstGeom prst="ellipse">
            <a:avLst/>
          </a:prstGeom>
          <a:noFill/>
          <a:ln w="28575">
            <a:solidFill>
              <a:srgbClr val="FFC819"/>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526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a:t>
            </a:r>
            <a:r>
              <a:rPr lang="en-GB" cap="none" dirty="0"/>
              <a:t>dding a contact</a:t>
            </a:r>
            <a:endParaRPr lang="en-GB" dirty="0"/>
          </a:p>
        </p:txBody>
      </p:sp>
      <p:sp>
        <p:nvSpPr>
          <p:cNvPr id="4" name="Slide Number Placeholder 3"/>
          <p:cNvSpPr>
            <a:spLocks noGrp="1"/>
          </p:cNvSpPr>
          <p:nvPr>
            <p:ph type="sldNum" sz="quarter" idx="12"/>
          </p:nvPr>
        </p:nvSpPr>
        <p:spPr/>
        <p:txBody>
          <a:bodyPr/>
          <a:lstStyle/>
          <a:p>
            <a:fld id="{1A3BDFE5-E3EF-4CB5-AF71-EB57F73B2065}" type="slidenum">
              <a:rPr lang="fr-BE" smtClean="0"/>
              <a:t>9</a:t>
            </a:fld>
            <a:endParaRPr lang="fr-BE"/>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461" y="1518558"/>
            <a:ext cx="7569568" cy="3566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90550" y="1744411"/>
            <a:ext cx="3956957" cy="1165843"/>
          </a:xfrm>
          <a:prstGeom prst="rect">
            <a:avLst/>
          </a:prstGeom>
        </p:spPr>
        <p:txBody>
          <a:bodyPr vert="horz" lIns="91440" tIns="45720" rIns="91440" bIns="45720" rtlCol="0">
            <a:noAutofit/>
          </a:bodyPr>
          <a:lstStyle/>
          <a:p>
            <a:pPr marL="342900" indent="-342900" algn="just">
              <a:spcBef>
                <a:spcPts val="1000"/>
              </a:spcBef>
              <a:buClr>
                <a:schemeClr val="accent1"/>
              </a:buClr>
              <a:buSzPct val="100000"/>
              <a:buFontTx/>
              <a:buBlip>
                <a:blip r:embed="rId3"/>
              </a:buBlip>
            </a:pPr>
            <a:r>
              <a:rPr lang="en-GB" sz="2000" dirty="0" smtClean="0">
                <a:solidFill>
                  <a:srgbClr val="002060"/>
                </a:solidFill>
              </a:rPr>
              <a:t>Type the name of the person you want to add in your contacts</a:t>
            </a:r>
          </a:p>
          <a:p>
            <a:pPr algn="just">
              <a:spcBef>
                <a:spcPts val="1000"/>
              </a:spcBef>
              <a:buClr>
                <a:schemeClr val="accent1"/>
              </a:buClr>
              <a:buSzPct val="100000"/>
            </a:pPr>
            <a:endParaRPr lang="en-GB" sz="2000" dirty="0">
              <a:solidFill>
                <a:schemeClr val="tx1">
                  <a:lumMod val="75000"/>
                  <a:lumOff val="25000"/>
                </a:schemeClr>
              </a:solidFill>
            </a:endParaRPr>
          </a:p>
        </p:txBody>
      </p:sp>
      <p:sp>
        <p:nvSpPr>
          <p:cNvPr id="8" name="Oval 7"/>
          <p:cNvSpPr/>
          <p:nvPr/>
        </p:nvSpPr>
        <p:spPr>
          <a:xfrm>
            <a:off x="7339692" y="3815415"/>
            <a:ext cx="1273629" cy="354943"/>
          </a:xfrm>
          <a:prstGeom prst="ellipse">
            <a:avLst/>
          </a:prstGeom>
          <a:noFill/>
          <a:ln w="28575">
            <a:solidFill>
              <a:srgbClr val="FFC819"/>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rot="19150893">
            <a:off x="7073531" y="4185011"/>
            <a:ext cx="405550" cy="216600"/>
          </a:xfrm>
          <a:prstGeom prst="rightArrow">
            <a:avLst/>
          </a:prstGeom>
          <a:solidFill>
            <a:srgbClr val="FFC819"/>
          </a:solidFill>
          <a:ln w="28575">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590550" y="3117107"/>
            <a:ext cx="2390398" cy="369332"/>
          </a:xfrm>
          <a:prstGeom prst="rect">
            <a:avLst/>
          </a:prstGeom>
        </p:spPr>
        <p:txBody>
          <a:bodyPr wrap="none">
            <a:spAutoFit/>
          </a:bodyPr>
          <a:lstStyle/>
          <a:p>
            <a:pPr marL="342900" indent="-342900" algn="just">
              <a:spcBef>
                <a:spcPts val="1000"/>
              </a:spcBef>
              <a:buClr>
                <a:schemeClr val="accent1"/>
              </a:buClr>
              <a:buSzPct val="100000"/>
              <a:buFontTx/>
              <a:buBlip>
                <a:blip r:embed="rId3"/>
              </a:buBlip>
            </a:pPr>
            <a:r>
              <a:rPr lang="en-GB" dirty="0">
                <a:solidFill>
                  <a:srgbClr val="002060"/>
                </a:solidFill>
              </a:rPr>
              <a:t>Click on SEARCH</a:t>
            </a:r>
          </a:p>
        </p:txBody>
      </p:sp>
    </p:spTree>
    <p:extLst>
      <p:ext uri="{BB962C8B-B14F-4D97-AF65-F5344CB8AC3E}">
        <p14:creationId xmlns:p14="http://schemas.microsoft.com/office/powerpoint/2010/main" val="310138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circle(in)">
                                      <p:cBhvr>
                                        <p:cTn id="10" dur="500"/>
                                        <p:tgtEl>
                                          <p:spTgt spid="512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1" nodeType="clickEffect">
                                  <p:stCondLst>
                                    <p:cond delay="0"/>
                                  </p:stCondLst>
                                  <p:childTnLst>
                                    <p:animMotion origin="layout" path="M 3.64488E-6 4.07407E-6 L 0.00013 0.07453 " pathEditMode="relative" rAng="0" ptsTypes="AA">
                                      <p:cBhvr>
                                        <p:cTn id="21" dur="2000" fill="hold"/>
                                        <p:tgtEl>
                                          <p:spTgt spid="8"/>
                                        </p:tgtEl>
                                        <p:attrNameLst>
                                          <p:attrName>ppt_x</p:attrName>
                                          <p:attrName>ppt_y</p:attrName>
                                        </p:attrNameLst>
                                      </p:cBhvr>
                                      <p:rCtr x="0" y="3727"/>
                                    </p:animMotion>
                                  </p:childTnLst>
                                </p:cTn>
                              </p:par>
                              <p:par>
                                <p:cTn id="22" presetID="42" presetClass="path" presetSubtype="0" accel="50000" decel="50000" fill="hold" grpId="1" nodeType="withEffect">
                                  <p:stCondLst>
                                    <p:cond delay="0"/>
                                  </p:stCondLst>
                                  <p:childTnLst>
                                    <p:animMotion origin="layout" path="M 5.70164E-7 4.07407E-6 L -0.00065 0.07453 " pathEditMode="relative" rAng="0" ptsTypes="AA">
                                      <p:cBhvr>
                                        <p:cTn id="23" dur="2000" fill="hold"/>
                                        <p:tgtEl>
                                          <p:spTgt spid="9"/>
                                        </p:tgtEl>
                                        <p:attrNameLst>
                                          <p:attrName>ppt_x</p:attrName>
                                          <p:attrName>ppt_y</p:attrName>
                                        </p:attrNameLst>
                                      </p:cBhvr>
                                      <p:rCtr x="-39" y="3727"/>
                                    </p:animMotion>
                                  </p:childTnLst>
                                </p:cTn>
                              </p:par>
                              <p:par>
                                <p:cTn id="24" presetID="22" presetClass="entr" presetSubtype="8"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9" grpId="0" animBg="1"/>
      <p:bldP spid="9" grpId="1" animBg="1"/>
      <p:bldP spid="3" grpId="0"/>
    </p:bldLst>
  </p:timing>
</p:sld>
</file>

<file path=ppt/theme/theme1.xml><?xml version="1.0" encoding="utf-8"?>
<a:theme xmlns:a="http://schemas.openxmlformats.org/drawingml/2006/main" name="Facet">
  <a:themeElements>
    <a:clrScheme name="eTwinning">
      <a:dk1>
        <a:srgbClr val="111F2A"/>
      </a:dk1>
      <a:lt1>
        <a:srgbClr val="FFFFFF"/>
      </a:lt1>
      <a:dk2>
        <a:srgbClr val="250671"/>
      </a:dk2>
      <a:lt2>
        <a:srgbClr val="D8EFF4"/>
      </a:lt2>
      <a:accent1>
        <a:srgbClr val="250671"/>
      </a:accent1>
      <a:accent2>
        <a:srgbClr val="957DB7"/>
      </a:accent2>
      <a:accent3>
        <a:srgbClr val="FFE6A2"/>
      </a:accent3>
      <a:accent4>
        <a:srgbClr val="00ABB6"/>
      </a:accent4>
      <a:accent5>
        <a:srgbClr val="F15B44"/>
      </a:accent5>
      <a:accent6>
        <a:srgbClr val="F7CE3C"/>
      </a:accent6>
      <a:hlink>
        <a:srgbClr val="00ABB6"/>
      </a:hlink>
      <a:folHlink>
        <a:srgbClr val="957DB7"/>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4722</TotalTime>
  <Words>605</Words>
  <Application>Microsoft Office PowerPoint</Application>
  <PresentationFormat>Custom</PresentationFormat>
  <Paragraphs>89</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Facet</vt:lpstr>
      <vt:lpstr>eTwinning Live</vt:lpstr>
      <vt:lpstr>eTwinning Live</vt:lpstr>
      <vt:lpstr>eTwinning Live</vt:lpstr>
      <vt:lpstr>eTwinning Live</vt:lpstr>
      <vt:lpstr>eTwinning Live</vt:lpstr>
      <vt:lpstr>eTwinning Live</vt:lpstr>
      <vt:lpstr>eTwinning Live</vt:lpstr>
      <vt:lpstr>Adding a contact</vt:lpstr>
      <vt:lpstr>Adding a contact</vt:lpstr>
      <vt:lpstr>Adding a contact</vt:lpstr>
      <vt:lpstr>Accepting an invitation</vt:lpstr>
      <vt:lpstr>Register a project</vt:lpstr>
      <vt:lpstr>Register a project</vt:lpstr>
      <vt:lpstr>Register a project</vt:lpstr>
      <vt:lpstr>Register a project</vt:lpstr>
      <vt:lpstr>Register a project</vt:lpstr>
      <vt:lpstr>Register a project</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Massini</dc:creator>
  <cp:lastModifiedBy>Noni Hadjicharou</cp:lastModifiedBy>
  <cp:revision>301</cp:revision>
  <dcterms:created xsi:type="dcterms:W3CDTF">2016-06-09T08:05:27Z</dcterms:created>
  <dcterms:modified xsi:type="dcterms:W3CDTF">2018-11-13T12:21:11Z</dcterms:modified>
</cp:coreProperties>
</file>