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104063" cy="102346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1542503-4692-49FC-8BD9-85D5E0AB750F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842BF85-17C7-49C5-B77B-2B194A849B0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91E6ED0-0E9B-4638-83E4-8090153E203B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61082FF-0183-4F48-B4CA-159941FC728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82FF-0183-4F48-B4CA-159941FC728D}" type="slidenum">
              <a:rPr lang="hr-HR" smtClean="0"/>
              <a:t>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082FF-0183-4F48-B4CA-159941FC728D}" type="slidenum">
              <a:rPr lang="hr-HR" smtClean="0"/>
              <a:t>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EB686E-6DDE-49A6-A837-CAE8C09BAF80}" type="datetimeFigureOut">
              <a:rPr lang="sr-Latn-CS" smtClean="0"/>
              <a:t>29.4.2020.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A69C4B6-A481-4D3E-ABB3-E356E02A46F7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id=665D838EB7CFD3800FE3524D5892650918094712&amp;thid=OIP.-aTLW-5psm0Ag6gHTYFrlAHaE8&amp;mediaurl=http://static.zoom.nl/92490E77B105BB3995A0CCAA5D0220D4-grazende-koe.jpg&amp;exph=400&amp;expw=600&amp;q=krave+u+bre%c5%beuljkastom+zavi%c4%8daju&amp;selectedindex=20&amp;ajaxhist=0&amp;vt=2&amp;eim=1,2,6&amp;ccid=%2BaTLW%2B5p&amp;simid=608015352702959825&amp;iss=VS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470025"/>
          </a:xfrm>
        </p:spPr>
        <p:txBody>
          <a:bodyPr/>
          <a:lstStyle/>
          <a:p>
            <a:r>
              <a:rPr lang="hr-HR" dirty="0" smtClean="0">
                <a:latin typeface="Futura Lt Bt+"/>
              </a:rPr>
              <a:t>Moj zavičaj - Lučica</a:t>
            </a:r>
            <a:endParaRPr lang="hr-HR" dirty="0">
              <a:latin typeface="Futura Lt Bt+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2628" t="32226" r="22035" b="10156"/>
          <a:stretch>
            <a:fillRect/>
          </a:stretch>
        </p:blipFill>
        <p:spPr bwMode="auto">
          <a:xfrm>
            <a:off x="357158" y="1714488"/>
            <a:ext cx="85011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399032"/>
          </a:xfrm>
        </p:spPr>
        <p:txBody>
          <a:bodyPr/>
          <a:lstStyle/>
          <a:p>
            <a:r>
              <a:rPr lang="hr-HR" dirty="0" smtClean="0"/>
              <a:t>Lučica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7218" t="26367" r="4465" b="21875"/>
          <a:stretch>
            <a:fillRect/>
          </a:stretch>
        </p:blipFill>
        <p:spPr bwMode="auto">
          <a:xfrm>
            <a:off x="2857456" y="357166"/>
            <a:ext cx="62865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3786182" y="4500570"/>
            <a:ext cx="4214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Lučica</a:t>
            </a:r>
            <a:r>
              <a:rPr lang="hr-HR" sz="2200" dirty="0" smtClean="0"/>
              <a:t> je naseljeno mjesto</a:t>
            </a:r>
          </a:p>
          <a:p>
            <a:r>
              <a:rPr lang="hr-HR" sz="2200" dirty="0" smtClean="0"/>
              <a:t>u sastavu općine </a:t>
            </a:r>
            <a:r>
              <a:rPr lang="hr-HR" sz="2200" dirty="0" err="1" smtClean="0"/>
              <a:t>Barilović</a:t>
            </a:r>
            <a:r>
              <a:rPr lang="hr-HR" sz="2200" dirty="0"/>
              <a:t>.</a:t>
            </a:r>
            <a:r>
              <a:rPr lang="hr-HR" sz="2200" dirty="0" smtClean="0"/>
              <a:t> </a:t>
            </a:r>
          </a:p>
          <a:p>
            <a:r>
              <a:rPr lang="hr-HR" sz="2200" dirty="0" smtClean="0"/>
              <a:t>Općina </a:t>
            </a:r>
            <a:r>
              <a:rPr lang="hr-HR" sz="2200" dirty="0" err="1" smtClean="0"/>
              <a:t>Barilović</a:t>
            </a:r>
            <a:r>
              <a:rPr lang="hr-HR" sz="2200" dirty="0" smtClean="0"/>
              <a:t> se nalazi u  </a:t>
            </a:r>
          </a:p>
          <a:p>
            <a:r>
              <a:rPr lang="hr-HR" sz="2200" dirty="0" smtClean="0"/>
              <a:t>Karlovačkoj županiji. Prema zadnjem popisu stanovništva Lučica ima 38 stanovnika. </a:t>
            </a:r>
            <a:endParaRPr lang="hr-HR" sz="2200" dirty="0"/>
          </a:p>
        </p:txBody>
      </p:sp>
      <p:pic>
        <p:nvPicPr>
          <p:cNvPr id="2051" name="Picture 3" descr="C:\Users\Korisnik\Desktop\256px-Croatia_location_map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2438400" cy="2362200"/>
          </a:xfrm>
          <a:prstGeom prst="rect">
            <a:avLst/>
          </a:prstGeom>
          <a:noFill/>
        </p:spPr>
      </p:pic>
      <p:sp>
        <p:nvSpPr>
          <p:cNvPr id="11" name="Elipsa 10"/>
          <p:cNvSpPr/>
          <p:nvPr/>
        </p:nvSpPr>
        <p:spPr>
          <a:xfrm>
            <a:off x="1000100" y="3857628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6429388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1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Lučica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Većina stanovnika u Lučici bavi se poljoprivredom, stočarstvom i voćarstvom.</a:t>
            </a:r>
          </a:p>
          <a:p>
            <a:r>
              <a:rPr lang="hr-HR" dirty="0" smtClean="0"/>
              <a:t>Unutar mjesta ima i nekoliko vikendica.</a:t>
            </a:r>
          </a:p>
          <a:p>
            <a:r>
              <a:rPr lang="hr-HR" dirty="0" smtClean="0"/>
              <a:t>Kroz mjesto Lučica teče rijeka Korana koja je brojnim turistima zanimljiva zbog svoje čistoće.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429388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Rijeka Korana</a:t>
            </a:r>
            <a:endParaRPr lang="hr-HR" dirty="0"/>
          </a:p>
        </p:txBody>
      </p:sp>
      <p:pic>
        <p:nvPicPr>
          <p:cNvPr id="3076" name="Picture 4" descr="korana, rijeka, sedra, "/>
          <p:cNvPicPr>
            <a:picLocks noChangeAspect="1" noChangeArrowheads="1"/>
          </p:cNvPicPr>
          <p:nvPr/>
        </p:nvPicPr>
        <p:blipFill>
          <a:blip r:embed="rId2"/>
          <a:srcRect b="7582"/>
          <a:stretch>
            <a:fillRect/>
          </a:stretch>
        </p:blipFill>
        <p:spPr bwMode="auto">
          <a:xfrm>
            <a:off x="1643042" y="3071810"/>
            <a:ext cx="5800481" cy="3571900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1071538" y="1500174"/>
            <a:ext cx="69252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Rijeka Korana izvire u Plitvičkim jezerima.</a:t>
            </a:r>
          </a:p>
          <a:p>
            <a:r>
              <a:rPr lang="hr-HR" sz="2200" dirty="0" smtClean="0"/>
              <a:t>Bogata je ribom cijelim svojim tokom </a:t>
            </a:r>
          </a:p>
          <a:p>
            <a:r>
              <a:rPr lang="hr-HR" sz="2200" dirty="0" smtClean="0"/>
              <a:t>te je i iz toga razloga zanimljiva brojnim </a:t>
            </a:r>
          </a:p>
          <a:p>
            <a:r>
              <a:rPr lang="hr-HR" sz="2200" dirty="0" smtClean="0"/>
              <a:t>ljudima gdje im omogućava bavljenje ribolovom.</a:t>
            </a:r>
            <a:endParaRPr lang="hr-HR" sz="22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429388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3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399032"/>
          </a:xfrm>
        </p:spPr>
        <p:txBody>
          <a:bodyPr/>
          <a:lstStyle/>
          <a:p>
            <a:pPr algn="ctr"/>
            <a:r>
              <a:rPr lang="hr-HR" dirty="0" smtClean="0"/>
              <a:t>Kupalište u Lučici</a:t>
            </a:r>
            <a:endParaRPr lang="hr-H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888" t="18194" r="22767" b="14618"/>
          <a:stretch>
            <a:fillRect/>
          </a:stretch>
        </p:blipFill>
        <p:spPr bwMode="auto">
          <a:xfrm>
            <a:off x="2000232" y="1428736"/>
            <a:ext cx="5143536" cy="3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niOkvir 5"/>
          <p:cNvSpPr txBox="1"/>
          <p:nvPr/>
        </p:nvSpPr>
        <p:spPr>
          <a:xfrm>
            <a:off x="6429388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4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214414" y="5000636"/>
            <a:ext cx="7733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Na samom kupalištu u mjestu Lučica nalazi se veliki slap.</a:t>
            </a:r>
          </a:p>
          <a:p>
            <a:r>
              <a:rPr lang="hr-HR" sz="2000" dirty="0" smtClean="0"/>
              <a:t>Kupači mogu uživati u njemu i skakati u rijeku Koranu s njega. </a:t>
            </a:r>
            <a:endParaRPr lang="hr-HR" sz="2000" dirty="0"/>
          </a:p>
          <a:p>
            <a:r>
              <a:rPr lang="hr-HR" sz="2000" dirty="0" smtClean="0"/>
              <a:t>Isto tako, brojni stanovnici imaju svoje čamce pa se mogu </a:t>
            </a:r>
          </a:p>
          <a:p>
            <a:r>
              <a:rPr lang="hr-HR" sz="2000" dirty="0" smtClean="0"/>
              <a:t>svi provozati po rijeci Korani.</a:t>
            </a:r>
            <a:endParaRPr lang="hr-H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 Lučice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Prema svome položaju Lučica je iskorištena za brojne mogućnosti – od poljoprivrede do stočarstva, voćarstva kao i lovstva.</a:t>
            </a:r>
          </a:p>
          <a:p>
            <a:r>
              <a:rPr lang="hr-HR" sz="2200" dirty="0" smtClean="0"/>
              <a:t>Tako se nekoliko stanovnika mjesta bavi uzgojem krava i proizvodnjom mlijeka i domaćih mliječnih proizvoda kao i uzgojem ovaca i janjadi.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429388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5</a:t>
            </a:r>
            <a:endParaRPr lang="hr-HR" dirty="0"/>
          </a:p>
        </p:txBody>
      </p:sp>
      <p:pic>
        <p:nvPicPr>
          <p:cNvPr id="18434" name="Picture 2" descr="Rezultat slike za ovce u brežuljkastom zavičaj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553603"/>
            <a:ext cx="2643206" cy="1962206"/>
          </a:xfrm>
          <a:prstGeom prst="rect">
            <a:avLst/>
          </a:prstGeom>
          <a:noFill/>
        </p:spPr>
      </p:pic>
      <p:pic>
        <p:nvPicPr>
          <p:cNvPr id="18436" name="Picture 4" descr="Vidi pojedinosti povezane slik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572008"/>
            <a:ext cx="2750363" cy="1833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 Lučice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Lovstvo unutar mjesta Lučice je zanimljivo kako za domaće stanovništvo tako i za sve stanovnike izvan mjesta i općine </a:t>
            </a:r>
            <a:r>
              <a:rPr lang="hr-HR" sz="2200" dirty="0" err="1" smtClean="0"/>
              <a:t>Barilović</a:t>
            </a:r>
            <a:r>
              <a:rPr lang="hr-HR" sz="2200" dirty="0" smtClean="0"/>
              <a:t>.</a:t>
            </a:r>
          </a:p>
          <a:p>
            <a:r>
              <a:rPr lang="hr-HR" sz="2200" dirty="0" smtClean="0"/>
              <a:t>Brojni lovci dolaze u ovaj zavičaj čak i iz udaljenih mjesta (primjerice iz Zagreba).</a:t>
            </a:r>
            <a:endParaRPr lang="hr-HR" sz="2200" dirty="0"/>
          </a:p>
        </p:txBody>
      </p:sp>
      <p:pic>
        <p:nvPicPr>
          <p:cNvPr id="23554" name="Picture 2" descr="Rezultat slike za srne u brežuljkastom zavičaj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57628"/>
            <a:ext cx="4102647" cy="2724159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6429388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Brošuru </a:t>
            </a:r>
            <a:r>
              <a:rPr lang="hr-HR" dirty="0" err="1" smtClean="0"/>
              <a:t>izdradile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Lucija </a:t>
            </a:r>
            <a:r>
              <a:rPr lang="hr-HR" dirty="0" err="1" smtClean="0"/>
              <a:t>Brcković</a:t>
            </a:r>
            <a:r>
              <a:rPr lang="hr-HR" dirty="0" smtClean="0"/>
              <a:t>,</a:t>
            </a:r>
          </a:p>
          <a:p>
            <a:r>
              <a:rPr lang="hr-HR" dirty="0" smtClean="0"/>
              <a:t>Josipa </a:t>
            </a:r>
            <a:r>
              <a:rPr lang="hr-HR" dirty="0" err="1" smtClean="0"/>
              <a:t>Brcković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429388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7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</TotalTime>
  <Words>241</Words>
  <Application>Microsoft Office PowerPoint</Application>
  <PresentationFormat>Prikaz na zaslonu (4:3)</PresentationFormat>
  <Paragraphs>38</Paragraphs>
  <Slides>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Futura Lt Bt+</vt:lpstr>
      <vt:lpstr>Verdana</vt:lpstr>
      <vt:lpstr>Wingdings 2</vt:lpstr>
      <vt:lpstr>Oduševljenje</vt:lpstr>
      <vt:lpstr>Moj zavičaj - Lučica</vt:lpstr>
      <vt:lpstr>Lučica</vt:lpstr>
      <vt:lpstr>Lučica</vt:lpstr>
      <vt:lpstr>Rijeka Korana</vt:lpstr>
      <vt:lpstr>Kupalište u Lučici</vt:lpstr>
      <vt:lpstr>Gospodarstvo Lučice</vt:lpstr>
      <vt:lpstr>Gospodarstvo Lučice</vt:lpstr>
      <vt:lpstr>Brošuru izdradile: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zavičaj - Lučica</dc:title>
  <dc:creator>Korisnik</dc:creator>
  <cp:lastModifiedBy>Windows korisnik</cp:lastModifiedBy>
  <cp:revision>5</cp:revision>
  <dcterms:created xsi:type="dcterms:W3CDTF">2020-04-19T12:35:33Z</dcterms:created>
  <dcterms:modified xsi:type="dcterms:W3CDTF">2020-04-29T09:53:35Z</dcterms:modified>
</cp:coreProperties>
</file>