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753C19-DD8E-D74B-C61B-A6CF361DF15A}" v="595" dt="2020-05-10T17:05:54.606"/>
    <p1510:client id="{43916B10-81A5-8046-765A-F4BE87E53791}" v="479" dt="2020-05-11T08:21:35.728"/>
    <p1510:client id="{BC6E0EA5-A128-0A6E-3890-D5CECC0A274E}" v="8" dt="2020-05-12T06:05:23.596"/>
    <p1510:client id="{FD39BB03-5F28-3DEF-307C-D6C2D665A8EF}" v="5" dt="2020-05-10T13:53:29.3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26E04F-02F6-4675-A208-7B38BFCABB8D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8F5876B4-9F6A-419E-9F30-55C3F3B917A3}">
      <dgm:prSet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Förderung von Frieden, Freiheit und </a:t>
          </a:r>
          <a:r>
            <a:rPr lang="en-US" dirty="0" err="1">
              <a:latin typeface="Times New Roman"/>
              <a:cs typeface="Times New Roman"/>
            </a:rPr>
            <a:t>Wohlstand</a:t>
          </a:r>
          <a:endParaRPr lang="en-US" b="0" i="0" u="none" strike="noStrike" cap="none" baseline="0" noProof="0" dirty="0" err="1">
            <a:solidFill>
              <a:srgbClr val="010000"/>
            </a:solidFill>
            <a:latin typeface="Times New Roman"/>
            <a:cs typeface="Times New Roman"/>
          </a:endParaRPr>
        </a:p>
      </dgm:t>
    </dgm:pt>
    <dgm:pt modelId="{5896E827-E74A-4E57-81B6-5CE8E148645E}" type="parTrans" cxnId="{1A153B4B-1DE7-4581-A66B-F720D4B8B9D0}">
      <dgm:prSet/>
      <dgm:spPr/>
      <dgm:t>
        <a:bodyPr/>
        <a:lstStyle/>
        <a:p>
          <a:endParaRPr lang="en-US"/>
        </a:p>
      </dgm:t>
    </dgm:pt>
    <dgm:pt modelId="{7D8ADC68-4E95-4071-97C2-E1053EE548CD}" type="sibTrans" cxnId="{1A153B4B-1DE7-4581-A66B-F720D4B8B9D0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323A49D3-B027-4A5E-9126-2C7D9DEFE55D}">
      <dgm:prSet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Freiheit, Sicherheit und </a:t>
          </a:r>
          <a:r>
            <a:rPr lang="en-US" dirty="0" err="1">
              <a:latin typeface="Times New Roman"/>
              <a:cs typeface="Times New Roman"/>
            </a:rPr>
            <a:t>Gerechtigkeit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ohne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Binnengrenzen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garantieren</a:t>
          </a:r>
          <a:endParaRPr lang="en-US" dirty="0">
            <a:latin typeface="Times New Roman"/>
            <a:cs typeface="Times New Roman"/>
          </a:endParaRPr>
        </a:p>
      </dgm:t>
    </dgm:pt>
    <dgm:pt modelId="{37C086B7-0EDA-4C0E-AD95-8C37F1D0F539}" type="parTrans" cxnId="{A364BEFD-91E0-45A4-9C99-1294306E7BBC}">
      <dgm:prSet/>
      <dgm:spPr/>
      <dgm:t>
        <a:bodyPr/>
        <a:lstStyle/>
        <a:p>
          <a:endParaRPr lang="en-US"/>
        </a:p>
      </dgm:t>
    </dgm:pt>
    <dgm:pt modelId="{0B51538F-CFD0-466A-9B54-D64E94D1E3F4}" type="sibTrans" cxnId="{A364BEFD-91E0-45A4-9C99-1294306E7BBC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48ECC167-12E9-4A05-BA2E-B3821B670BDF}">
      <dgm:prSet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respektieren</a:t>
          </a:r>
          <a:r>
            <a:rPr lang="en-US" dirty="0">
              <a:latin typeface="Times New Roman"/>
              <a:cs typeface="Times New Roman"/>
            </a:rPr>
            <a:t> Sie die </a:t>
          </a:r>
          <a:r>
            <a:rPr lang="en-US" dirty="0" err="1">
              <a:latin typeface="Times New Roman"/>
              <a:cs typeface="Times New Roman"/>
            </a:rPr>
            <a:t>reiche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kulturelle</a:t>
          </a:r>
          <a:r>
            <a:rPr lang="en-US" dirty="0">
              <a:latin typeface="Times New Roman"/>
              <a:cs typeface="Times New Roman"/>
            </a:rPr>
            <a:t> und </a:t>
          </a:r>
          <a:r>
            <a:rPr lang="en-US" dirty="0" err="1">
              <a:latin typeface="Times New Roman"/>
              <a:cs typeface="Times New Roman"/>
            </a:rPr>
            <a:t>sprachliche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Vielfalt</a:t>
          </a:r>
          <a:endParaRPr lang="en-US" dirty="0">
            <a:latin typeface="Times New Roman"/>
            <a:cs typeface="Times New Roman"/>
          </a:endParaRPr>
        </a:p>
      </dgm:t>
    </dgm:pt>
    <dgm:pt modelId="{57C1232E-0313-4019-9A7A-E1AF6410CA1E}" type="parTrans" cxnId="{89A2ADEE-14E4-473A-97C4-72737DB3EE5F}">
      <dgm:prSet/>
      <dgm:spPr/>
      <dgm:t>
        <a:bodyPr/>
        <a:lstStyle/>
        <a:p>
          <a:endParaRPr lang="en-US"/>
        </a:p>
      </dgm:t>
    </dgm:pt>
    <dgm:pt modelId="{BC9E0F7D-C571-4942-98A6-AEE96B79DA81}" type="sibTrans" cxnId="{89A2ADEE-14E4-473A-97C4-72737DB3EE5F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477BC3A3-9186-4F61-B45A-93502A94BED9}">
      <dgm:prSet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Förderung</a:t>
          </a:r>
          <a:r>
            <a:rPr lang="en-US" dirty="0">
              <a:latin typeface="Times New Roman"/>
              <a:cs typeface="Times New Roman"/>
            </a:rPr>
            <a:t> des </a:t>
          </a:r>
          <a:r>
            <a:rPr lang="en-US" dirty="0" err="1">
              <a:latin typeface="Times New Roman"/>
              <a:cs typeface="Times New Roman"/>
            </a:rPr>
            <a:t>wissenschaftlichen</a:t>
          </a:r>
          <a:r>
            <a:rPr lang="en-US" dirty="0">
              <a:latin typeface="Times New Roman"/>
              <a:cs typeface="Times New Roman"/>
            </a:rPr>
            <a:t> und </a:t>
          </a:r>
          <a:r>
            <a:rPr lang="en-US" dirty="0" err="1">
              <a:latin typeface="Times New Roman"/>
              <a:cs typeface="Times New Roman"/>
            </a:rPr>
            <a:t>technologischen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Fortschritts</a:t>
          </a:r>
          <a:endParaRPr lang="en-US" dirty="0">
            <a:latin typeface="Times New Roman"/>
            <a:cs typeface="Times New Roman"/>
          </a:endParaRPr>
        </a:p>
      </dgm:t>
    </dgm:pt>
    <dgm:pt modelId="{1F32D145-B783-442D-AA99-BCB2507C43C9}" type="parTrans" cxnId="{2A401960-CA96-439B-87FB-8B6046542364}">
      <dgm:prSet/>
      <dgm:spPr/>
      <dgm:t>
        <a:bodyPr/>
        <a:lstStyle/>
        <a:p>
          <a:endParaRPr lang="en-US"/>
        </a:p>
      </dgm:t>
    </dgm:pt>
    <dgm:pt modelId="{8369F459-73A6-41CA-AC16-5D8B538C55CF}" type="sibTrans" cxnId="{2A401960-CA96-439B-87FB-8B6046542364}">
      <dgm:prSet phldrT="04" phldr="0"/>
      <dgm:spPr/>
      <dgm:t>
        <a:bodyPr/>
        <a:lstStyle/>
        <a:p>
          <a:endParaRPr lang="en-US"/>
        </a:p>
      </dgm:t>
    </dgm:pt>
    <dgm:pt modelId="{DC9C78EA-2304-4BEA-A2C0-C45A34C8B15A}" type="pres">
      <dgm:prSet presAssocID="{8926E04F-02F6-4675-A208-7B38BFCABB8D}" presName="outerComposite" presStyleCnt="0">
        <dgm:presLayoutVars>
          <dgm:chMax val="5"/>
          <dgm:dir/>
          <dgm:resizeHandles val="exact"/>
        </dgm:presLayoutVars>
      </dgm:prSet>
      <dgm:spPr/>
    </dgm:pt>
    <dgm:pt modelId="{98839CAE-346B-43F4-9C49-B864B2CA4161}" type="pres">
      <dgm:prSet presAssocID="{8926E04F-02F6-4675-A208-7B38BFCABB8D}" presName="dummyMaxCanvas" presStyleCnt="0">
        <dgm:presLayoutVars/>
      </dgm:prSet>
      <dgm:spPr/>
    </dgm:pt>
    <dgm:pt modelId="{62C94C5D-3EE8-4F20-8841-8264DD6EC9FC}" type="pres">
      <dgm:prSet presAssocID="{8926E04F-02F6-4675-A208-7B38BFCABB8D}" presName="FourNodes_1" presStyleLbl="node1" presStyleIdx="0" presStyleCnt="4">
        <dgm:presLayoutVars>
          <dgm:bulletEnabled val="1"/>
        </dgm:presLayoutVars>
      </dgm:prSet>
      <dgm:spPr/>
    </dgm:pt>
    <dgm:pt modelId="{B28919FB-3A92-4159-B718-898F0C303003}" type="pres">
      <dgm:prSet presAssocID="{8926E04F-02F6-4675-A208-7B38BFCABB8D}" presName="FourNodes_2" presStyleLbl="node1" presStyleIdx="1" presStyleCnt="4">
        <dgm:presLayoutVars>
          <dgm:bulletEnabled val="1"/>
        </dgm:presLayoutVars>
      </dgm:prSet>
      <dgm:spPr/>
    </dgm:pt>
    <dgm:pt modelId="{AFEB0FBB-4F1C-46A8-BA57-23396305CBCD}" type="pres">
      <dgm:prSet presAssocID="{8926E04F-02F6-4675-A208-7B38BFCABB8D}" presName="FourNodes_3" presStyleLbl="node1" presStyleIdx="2" presStyleCnt="4">
        <dgm:presLayoutVars>
          <dgm:bulletEnabled val="1"/>
        </dgm:presLayoutVars>
      </dgm:prSet>
      <dgm:spPr/>
    </dgm:pt>
    <dgm:pt modelId="{D75907FE-029F-4CCE-BCA2-3DE5AED52CF2}" type="pres">
      <dgm:prSet presAssocID="{8926E04F-02F6-4675-A208-7B38BFCABB8D}" presName="FourNodes_4" presStyleLbl="node1" presStyleIdx="3" presStyleCnt="4">
        <dgm:presLayoutVars>
          <dgm:bulletEnabled val="1"/>
        </dgm:presLayoutVars>
      </dgm:prSet>
      <dgm:spPr/>
    </dgm:pt>
    <dgm:pt modelId="{564114F5-D43E-49BF-BE41-AA6F25897D98}" type="pres">
      <dgm:prSet presAssocID="{8926E04F-02F6-4675-A208-7B38BFCABB8D}" presName="FourConn_1-2" presStyleLbl="fgAccFollowNode1" presStyleIdx="0" presStyleCnt="3">
        <dgm:presLayoutVars>
          <dgm:bulletEnabled val="1"/>
        </dgm:presLayoutVars>
      </dgm:prSet>
      <dgm:spPr/>
    </dgm:pt>
    <dgm:pt modelId="{F556522F-A42B-4F98-B0C6-BE781DDF901A}" type="pres">
      <dgm:prSet presAssocID="{8926E04F-02F6-4675-A208-7B38BFCABB8D}" presName="FourConn_2-3" presStyleLbl="fgAccFollowNode1" presStyleIdx="1" presStyleCnt="3">
        <dgm:presLayoutVars>
          <dgm:bulletEnabled val="1"/>
        </dgm:presLayoutVars>
      </dgm:prSet>
      <dgm:spPr/>
    </dgm:pt>
    <dgm:pt modelId="{451D427F-CDC8-4ACE-9DC5-329A88EB8F15}" type="pres">
      <dgm:prSet presAssocID="{8926E04F-02F6-4675-A208-7B38BFCABB8D}" presName="FourConn_3-4" presStyleLbl="fgAccFollowNode1" presStyleIdx="2" presStyleCnt="3">
        <dgm:presLayoutVars>
          <dgm:bulletEnabled val="1"/>
        </dgm:presLayoutVars>
      </dgm:prSet>
      <dgm:spPr/>
    </dgm:pt>
    <dgm:pt modelId="{7108387B-DFB2-4658-847E-B18D020EF227}" type="pres">
      <dgm:prSet presAssocID="{8926E04F-02F6-4675-A208-7B38BFCABB8D}" presName="FourNodes_1_text" presStyleLbl="node1" presStyleIdx="3" presStyleCnt="4">
        <dgm:presLayoutVars>
          <dgm:bulletEnabled val="1"/>
        </dgm:presLayoutVars>
      </dgm:prSet>
      <dgm:spPr/>
    </dgm:pt>
    <dgm:pt modelId="{A5211102-A055-4A92-9F17-DB7881A63590}" type="pres">
      <dgm:prSet presAssocID="{8926E04F-02F6-4675-A208-7B38BFCABB8D}" presName="FourNodes_2_text" presStyleLbl="node1" presStyleIdx="3" presStyleCnt="4">
        <dgm:presLayoutVars>
          <dgm:bulletEnabled val="1"/>
        </dgm:presLayoutVars>
      </dgm:prSet>
      <dgm:spPr/>
    </dgm:pt>
    <dgm:pt modelId="{C6EE860B-8FCA-4B98-A873-A91980704C13}" type="pres">
      <dgm:prSet presAssocID="{8926E04F-02F6-4675-A208-7B38BFCABB8D}" presName="FourNodes_3_text" presStyleLbl="node1" presStyleIdx="3" presStyleCnt="4">
        <dgm:presLayoutVars>
          <dgm:bulletEnabled val="1"/>
        </dgm:presLayoutVars>
      </dgm:prSet>
      <dgm:spPr/>
    </dgm:pt>
    <dgm:pt modelId="{0EAC0CD5-D90F-4B34-97A7-21B58BDC0213}" type="pres">
      <dgm:prSet presAssocID="{8926E04F-02F6-4675-A208-7B38BFCABB8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6317515-01B7-4DD1-8B31-F16293DE5305}" type="presOf" srcId="{8926E04F-02F6-4675-A208-7B38BFCABB8D}" destId="{DC9C78EA-2304-4BEA-A2C0-C45A34C8B15A}" srcOrd="0" destOrd="0" presId="urn:microsoft.com/office/officeart/2005/8/layout/vProcess5"/>
    <dgm:cxn modelId="{F8354D1A-370B-4310-95FD-3980892B692D}" type="presOf" srcId="{48ECC167-12E9-4A05-BA2E-B3821B670BDF}" destId="{AFEB0FBB-4F1C-46A8-BA57-23396305CBCD}" srcOrd="0" destOrd="0" presId="urn:microsoft.com/office/officeart/2005/8/layout/vProcess5"/>
    <dgm:cxn modelId="{EF16D81C-244D-4899-A6F7-6D676B1ED6A3}" type="presOf" srcId="{323A49D3-B027-4A5E-9126-2C7D9DEFE55D}" destId="{A5211102-A055-4A92-9F17-DB7881A63590}" srcOrd="1" destOrd="0" presId="urn:microsoft.com/office/officeart/2005/8/layout/vProcess5"/>
    <dgm:cxn modelId="{33C93722-717A-45BA-9C83-7735F9DF3282}" type="presOf" srcId="{477BC3A3-9186-4F61-B45A-93502A94BED9}" destId="{D75907FE-029F-4CCE-BCA2-3DE5AED52CF2}" srcOrd="0" destOrd="0" presId="urn:microsoft.com/office/officeart/2005/8/layout/vProcess5"/>
    <dgm:cxn modelId="{41D73E2F-0D93-4E23-8E21-341E8D46C83E}" type="presOf" srcId="{323A49D3-B027-4A5E-9126-2C7D9DEFE55D}" destId="{B28919FB-3A92-4159-B718-898F0C303003}" srcOrd="0" destOrd="0" presId="urn:microsoft.com/office/officeart/2005/8/layout/vProcess5"/>
    <dgm:cxn modelId="{0043B739-F5F8-4939-875C-3F120D4CD535}" type="presOf" srcId="{8F5876B4-9F6A-419E-9F30-55C3F3B917A3}" destId="{7108387B-DFB2-4658-847E-B18D020EF227}" srcOrd="1" destOrd="0" presId="urn:microsoft.com/office/officeart/2005/8/layout/vProcess5"/>
    <dgm:cxn modelId="{2A401960-CA96-439B-87FB-8B6046542364}" srcId="{8926E04F-02F6-4675-A208-7B38BFCABB8D}" destId="{477BC3A3-9186-4F61-B45A-93502A94BED9}" srcOrd="3" destOrd="0" parTransId="{1F32D145-B783-442D-AA99-BCB2507C43C9}" sibTransId="{8369F459-73A6-41CA-AC16-5D8B538C55CF}"/>
    <dgm:cxn modelId="{1A153B4B-1DE7-4581-A66B-F720D4B8B9D0}" srcId="{8926E04F-02F6-4675-A208-7B38BFCABB8D}" destId="{8F5876B4-9F6A-419E-9F30-55C3F3B917A3}" srcOrd="0" destOrd="0" parTransId="{5896E827-E74A-4E57-81B6-5CE8E148645E}" sibTransId="{7D8ADC68-4E95-4071-97C2-E1053EE548CD}"/>
    <dgm:cxn modelId="{31D1724B-DCD4-4AA1-B7A9-B3C2391F890E}" type="presOf" srcId="{BC9E0F7D-C571-4942-98A6-AEE96B79DA81}" destId="{451D427F-CDC8-4ACE-9DC5-329A88EB8F15}" srcOrd="0" destOrd="0" presId="urn:microsoft.com/office/officeart/2005/8/layout/vProcess5"/>
    <dgm:cxn modelId="{A9E56D6C-11BB-48B8-BC19-BE2B165BD272}" type="presOf" srcId="{7D8ADC68-4E95-4071-97C2-E1053EE548CD}" destId="{564114F5-D43E-49BF-BE41-AA6F25897D98}" srcOrd="0" destOrd="0" presId="urn:microsoft.com/office/officeart/2005/8/layout/vProcess5"/>
    <dgm:cxn modelId="{01BC1DB2-03E5-409D-AD3C-524E23C78A5E}" type="presOf" srcId="{0B51538F-CFD0-466A-9B54-D64E94D1E3F4}" destId="{F556522F-A42B-4F98-B0C6-BE781DDF901A}" srcOrd="0" destOrd="0" presId="urn:microsoft.com/office/officeart/2005/8/layout/vProcess5"/>
    <dgm:cxn modelId="{E77AB8B3-6023-480A-88B1-7B2242BF12D7}" type="presOf" srcId="{8F5876B4-9F6A-419E-9F30-55C3F3B917A3}" destId="{62C94C5D-3EE8-4F20-8841-8264DD6EC9FC}" srcOrd="0" destOrd="0" presId="urn:microsoft.com/office/officeart/2005/8/layout/vProcess5"/>
    <dgm:cxn modelId="{4A7FDECA-E3E9-4001-82F9-86A71C1DC655}" type="presOf" srcId="{48ECC167-12E9-4A05-BA2E-B3821B670BDF}" destId="{C6EE860B-8FCA-4B98-A873-A91980704C13}" srcOrd="1" destOrd="0" presId="urn:microsoft.com/office/officeart/2005/8/layout/vProcess5"/>
    <dgm:cxn modelId="{89A2ADEE-14E4-473A-97C4-72737DB3EE5F}" srcId="{8926E04F-02F6-4675-A208-7B38BFCABB8D}" destId="{48ECC167-12E9-4A05-BA2E-B3821B670BDF}" srcOrd="2" destOrd="0" parTransId="{57C1232E-0313-4019-9A7A-E1AF6410CA1E}" sibTransId="{BC9E0F7D-C571-4942-98A6-AEE96B79DA81}"/>
    <dgm:cxn modelId="{E0AED5F1-71EC-4631-A8AE-3E364E4662A4}" type="presOf" srcId="{477BC3A3-9186-4F61-B45A-93502A94BED9}" destId="{0EAC0CD5-D90F-4B34-97A7-21B58BDC0213}" srcOrd="1" destOrd="0" presId="urn:microsoft.com/office/officeart/2005/8/layout/vProcess5"/>
    <dgm:cxn modelId="{A364BEFD-91E0-45A4-9C99-1294306E7BBC}" srcId="{8926E04F-02F6-4675-A208-7B38BFCABB8D}" destId="{323A49D3-B027-4A5E-9126-2C7D9DEFE55D}" srcOrd="1" destOrd="0" parTransId="{37C086B7-0EDA-4C0E-AD95-8C37F1D0F539}" sibTransId="{0B51538F-CFD0-466A-9B54-D64E94D1E3F4}"/>
    <dgm:cxn modelId="{64700CBE-A4DD-4617-971B-CE2D8386F68D}" type="presParOf" srcId="{DC9C78EA-2304-4BEA-A2C0-C45A34C8B15A}" destId="{98839CAE-346B-43F4-9C49-B864B2CA4161}" srcOrd="0" destOrd="0" presId="urn:microsoft.com/office/officeart/2005/8/layout/vProcess5"/>
    <dgm:cxn modelId="{B7009DF4-AF8E-4C33-A5FC-6B79F2976D11}" type="presParOf" srcId="{DC9C78EA-2304-4BEA-A2C0-C45A34C8B15A}" destId="{62C94C5D-3EE8-4F20-8841-8264DD6EC9FC}" srcOrd="1" destOrd="0" presId="urn:microsoft.com/office/officeart/2005/8/layout/vProcess5"/>
    <dgm:cxn modelId="{3F9A3223-F7D8-43BD-AD5B-72B5DFA1B39D}" type="presParOf" srcId="{DC9C78EA-2304-4BEA-A2C0-C45A34C8B15A}" destId="{B28919FB-3A92-4159-B718-898F0C303003}" srcOrd="2" destOrd="0" presId="urn:microsoft.com/office/officeart/2005/8/layout/vProcess5"/>
    <dgm:cxn modelId="{FCF380BA-A2D5-40E5-A00B-77433504DB95}" type="presParOf" srcId="{DC9C78EA-2304-4BEA-A2C0-C45A34C8B15A}" destId="{AFEB0FBB-4F1C-46A8-BA57-23396305CBCD}" srcOrd="3" destOrd="0" presId="urn:microsoft.com/office/officeart/2005/8/layout/vProcess5"/>
    <dgm:cxn modelId="{8CC8CDFA-827E-4011-A1EA-972C0E3246E9}" type="presParOf" srcId="{DC9C78EA-2304-4BEA-A2C0-C45A34C8B15A}" destId="{D75907FE-029F-4CCE-BCA2-3DE5AED52CF2}" srcOrd="4" destOrd="0" presId="urn:microsoft.com/office/officeart/2005/8/layout/vProcess5"/>
    <dgm:cxn modelId="{258B8B36-612F-400F-84F9-990FF36B1208}" type="presParOf" srcId="{DC9C78EA-2304-4BEA-A2C0-C45A34C8B15A}" destId="{564114F5-D43E-49BF-BE41-AA6F25897D98}" srcOrd="5" destOrd="0" presId="urn:microsoft.com/office/officeart/2005/8/layout/vProcess5"/>
    <dgm:cxn modelId="{6756F991-DB5C-4A28-A5C7-A496B8480E10}" type="presParOf" srcId="{DC9C78EA-2304-4BEA-A2C0-C45A34C8B15A}" destId="{F556522F-A42B-4F98-B0C6-BE781DDF901A}" srcOrd="6" destOrd="0" presId="urn:microsoft.com/office/officeart/2005/8/layout/vProcess5"/>
    <dgm:cxn modelId="{5EE78F4C-1DF3-41E2-B008-790D92CF5137}" type="presParOf" srcId="{DC9C78EA-2304-4BEA-A2C0-C45A34C8B15A}" destId="{451D427F-CDC8-4ACE-9DC5-329A88EB8F15}" srcOrd="7" destOrd="0" presId="urn:microsoft.com/office/officeart/2005/8/layout/vProcess5"/>
    <dgm:cxn modelId="{0408B1EA-7E59-4EBB-8EFC-57F8DD141E35}" type="presParOf" srcId="{DC9C78EA-2304-4BEA-A2C0-C45A34C8B15A}" destId="{7108387B-DFB2-4658-847E-B18D020EF227}" srcOrd="8" destOrd="0" presId="urn:microsoft.com/office/officeart/2005/8/layout/vProcess5"/>
    <dgm:cxn modelId="{4865BC8D-4763-418C-8AEF-870CAC1F3844}" type="presParOf" srcId="{DC9C78EA-2304-4BEA-A2C0-C45A34C8B15A}" destId="{A5211102-A055-4A92-9F17-DB7881A63590}" srcOrd="9" destOrd="0" presId="urn:microsoft.com/office/officeart/2005/8/layout/vProcess5"/>
    <dgm:cxn modelId="{800AFA73-1D1E-43BB-9EA4-81E76262950B}" type="presParOf" srcId="{DC9C78EA-2304-4BEA-A2C0-C45A34C8B15A}" destId="{C6EE860B-8FCA-4B98-A873-A91980704C13}" srcOrd="10" destOrd="0" presId="urn:microsoft.com/office/officeart/2005/8/layout/vProcess5"/>
    <dgm:cxn modelId="{5FD4B3DE-5E0B-4471-993D-2A3DED7F105F}" type="presParOf" srcId="{DC9C78EA-2304-4BEA-A2C0-C45A34C8B15A}" destId="{0EAC0CD5-D90F-4B34-97A7-21B58BDC021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0A5FFB-363F-48A4-A104-BC731F0E13A3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86CD33EF-5CE9-437D-96D6-2C42410F2136}">
      <dgm:prSet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Menschenwürde</a:t>
          </a:r>
          <a:endParaRPr lang="en-US" b="0" i="0" u="none" strike="noStrike" cap="none" baseline="0" noProof="0" dirty="0" err="1">
            <a:solidFill>
              <a:srgbClr val="010000"/>
            </a:solidFill>
            <a:latin typeface="Times New Roman"/>
            <a:cs typeface="Times New Roman"/>
          </a:endParaRPr>
        </a:p>
      </dgm:t>
    </dgm:pt>
    <dgm:pt modelId="{F72ED9D1-C6E5-492D-9C2B-95FBBB7D043C}" type="parTrans" cxnId="{F123D20E-69FE-4BE2-AC32-B0483B86EE3B}">
      <dgm:prSet/>
      <dgm:spPr/>
      <dgm:t>
        <a:bodyPr/>
        <a:lstStyle/>
        <a:p>
          <a:endParaRPr lang="en-US"/>
        </a:p>
      </dgm:t>
    </dgm:pt>
    <dgm:pt modelId="{3F0B32E9-20CD-4855-9EBA-3FA94CBB4F73}" type="sibTrans" cxnId="{F123D20E-69FE-4BE2-AC32-B0483B86EE3B}">
      <dgm:prSet/>
      <dgm:spPr/>
      <dgm:t>
        <a:bodyPr/>
        <a:lstStyle/>
        <a:p>
          <a:endParaRPr lang="en-US"/>
        </a:p>
      </dgm:t>
    </dgm:pt>
    <dgm:pt modelId="{9B0D6048-8FE2-4207-A33B-6CE878502A69}">
      <dgm:prSet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Freiheit</a:t>
          </a:r>
        </a:p>
      </dgm:t>
    </dgm:pt>
    <dgm:pt modelId="{B72D57FC-8777-44EC-9390-7F1BB509AAB3}" type="parTrans" cxnId="{08616CF6-A692-419A-AD09-BD8EDEE6CA2A}">
      <dgm:prSet/>
      <dgm:spPr/>
      <dgm:t>
        <a:bodyPr/>
        <a:lstStyle/>
        <a:p>
          <a:endParaRPr lang="en-US"/>
        </a:p>
      </dgm:t>
    </dgm:pt>
    <dgm:pt modelId="{13851D4D-3F86-40D9-9265-954853E73CC5}" type="sibTrans" cxnId="{08616CF6-A692-419A-AD09-BD8EDEE6CA2A}">
      <dgm:prSet/>
      <dgm:spPr/>
      <dgm:t>
        <a:bodyPr/>
        <a:lstStyle/>
        <a:p>
          <a:endParaRPr lang="en-US"/>
        </a:p>
      </dgm:t>
    </dgm:pt>
    <dgm:pt modelId="{0140050E-C7CA-4514-B362-F079535C7DDB}">
      <dgm:prSet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Gleichheit</a:t>
          </a:r>
          <a:endParaRPr lang="en-US" dirty="0">
            <a:latin typeface="Times New Roman"/>
            <a:cs typeface="Times New Roman"/>
          </a:endParaRPr>
        </a:p>
      </dgm:t>
    </dgm:pt>
    <dgm:pt modelId="{A5046F80-5702-4F07-A566-676388605ED9}" type="parTrans" cxnId="{42E007D9-1739-4029-89DB-058FFF39167B}">
      <dgm:prSet/>
      <dgm:spPr/>
      <dgm:t>
        <a:bodyPr/>
        <a:lstStyle/>
        <a:p>
          <a:endParaRPr lang="en-US"/>
        </a:p>
      </dgm:t>
    </dgm:pt>
    <dgm:pt modelId="{5C4174F9-9B95-4905-AE9F-38210FA9F2D6}" type="sibTrans" cxnId="{42E007D9-1739-4029-89DB-058FFF39167B}">
      <dgm:prSet/>
      <dgm:spPr/>
      <dgm:t>
        <a:bodyPr/>
        <a:lstStyle/>
        <a:p>
          <a:endParaRPr lang="en-US"/>
        </a:p>
      </dgm:t>
    </dgm:pt>
    <dgm:pt modelId="{0FF4584E-F791-4369-ADD4-15F9AA3B1DEA}">
      <dgm:prSet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Menschenrechte</a:t>
          </a:r>
          <a:endParaRPr lang="en-US" dirty="0">
            <a:latin typeface="Times New Roman"/>
            <a:cs typeface="Times New Roman"/>
          </a:endParaRPr>
        </a:p>
      </dgm:t>
    </dgm:pt>
    <dgm:pt modelId="{C9B4D888-59A2-4E54-83A7-723A4CADCD39}" type="parTrans" cxnId="{107EA8F4-BDB2-4656-835D-36091B2FE7EA}">
      <dgm:prSet/>
      <dgm:spPr/>
      <dgm:t>
        <a:bodyPr/>
        <a:lstStyle/>
        <a:p>
          <a:endParaRPr lang="en-US"/>
        </a:p>
      </dgm:t>
    </dgm:pt>
    <dgm:pt modelId="{B50709AF-0477-45EF-8268-32CF078C2132}" type="sibTrans" cxnId="{107EA8F4-BDB2-4656-835D-36091B2FE7EA}">
      <dgm:prSet/>
      <dgm:spPr/>
      <dgm:t>
        <a:bodyPr/>
        <a:lstStyle/>
        <a:p>
          <a:endParaRPr lang="en-US"/>
        </a:p>
      </dgm:t>
    </dgm:pt>
    <dgm:pt modelId="{93B0D419-B49D-468B-9ED6-7A9012AE94C7}">
      <dgm:prSet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Demokratie</a:t>
          </a:r>
          <a:endParaRPr lang="en-US" dirty="0">
            <a:latin typeface="Times New Roman"/>
            <a:cs typeface="Times New Roman"/>
          </a:endParaRPr>
        </a:p>
      </dgm:t>
    </dgm:pt>
    <dgm:pt modelId="{3E577CED-2F16-44AE-8958-B84ADB7F5180}" type="parTrans" cxnId="{3B966A51-EE00-47A9-A832-14DDDC0EDEFD}">
      <dgm:prSet/>
      <dgm:spPr/>
      <dgm:t>
        <a:bodyPr/>
        <a:lstStyle/>
        <a:p>
          <a:endParaRPr lang="en-US"/>
        </a:p>
      </dgm:t>
    </dgm:pt>
    <dgm:pt modelId="{A976D4C5-6592-4A39-AFB8-DC33383AA241}" type="sibTrans" cxnId="{3B966A51-EE00-47A9-A832-14DDDC0EDEFD}">
      <dgm:prSet/>
      <dgm:spPr/>
      <dgm:t>
        <a:bodyPr/>
        <a:lstStyle/>
        <a:p>
          <a:endParaRPr lang="en-US"/>
        </a:p>
      </dgm:t>
    </dgm:pt>
    <dgm:pt modelId="{7F063697-E6AA-46D4-95B7-CE877DDDD57C}" type="pres">
      <dgm:prSet presAssocID="{3D0A5FFB-363F-48A4-A104-BC731F0E13A3}" presName="outerComposite" presStyleCnt="0">
        <dgm:presLayoutVars>
          <dgm:chMax val="5"/>
          <dgm:dir/>
          <dgm:resizeHandles val="exact"/>
        </dgm:presLayoutVars>
      </dgm:prSet>
      <dgm:spPr/>
    </dgm:pt>
    <dgm:pt modelId="{6F74E4CD-ABA7-4437-BA84-D12A4365A29E}" type="pres">
      <dgm:prSet presAssocID="{3D0A5FFB-363F-48A4-A104-BC731F0E13A3}" presName="dummyMaxCanvas" presStyleCnt="0">
        <dgm:presLayoutVars/>
      </dgm:prSet>
      <dgm:spPr/>
    </dgm:pt>
    <dgm:pt modelId="{F2AEE2CA-1A0D-4F1F-B305-9C724367A8B3}" type="pres">
      <dgm:prSet presAssocID="{3D0A5FFB-363F-48A4-A104-BC731F0E13A3}" presName="FiveNodes_1" presStyleLbl="node1" presStyleIdx="0" presStyleCnt="5">
        <dgm:presLayoutVars>
          <dgm:bulletEnabled val="1"/>
        </dgm:presLayoutVars>
      </dgm:prSet>
      <dgm:spPr/>
    </dgm:pt>
    <dgm:pt modelId="{BB067BB4-B8E7-401D-9D4A-041AAEDFF1A0}" type="pres">
      <dgm:prSet presAssocID="{3D0A5FFB-363F-48A4-A104-BC731F0E13A3}" presName="FiveNodes_2" presStyleLbl="node1" presStyleIdx="1" presStyleCnt="5">
        <dgm:presLayoutVars>
          <dgm:bulletEnabled val="1"/>
        </dgm:presLayoutVars>
      </dgm:prSet>
      <dgm:spPr/>
    </dgm:pt>
    <dgm:pt modelId="{5DD3FD74-6265-4CA2-9397-0048F6123DDD}" type="pres">
      <dgm:prSet presAssocID="{3D0A5FFB-363F-48A4-A104-BC731F0E13A3}" presName="FiveNodes_3" presStyleLbl="node1" presStyleIdx="2" presStyleCnt="5">
        <dgm:presLayoutVars>
          <dgm:bulletEnabled val="1"/>
        </dgm:presLayoutVars>
      </dgm:prSet>
      <dgm:spPr/>
    </dgm:pt>
    <dgm:pt modelId="{5025B9C7-CF8E-4500-83C8-E920F683AF89}" type="pres">
      <dgm:prSet presAssocID="{3D0A5FFB-363F-48A4-A104-BC731F0E13A3}" presName="FiveNodes_4" presStyleLbl="node1" presStyleIdx="3" presStyleCnt="5">
        <dgm:presLayoutVars>
          <dgm:bulletEnabled val="1"/>
        </dgm:presLayoutVars>
      </dgm:prSet>
      <dgm:spPr/>
    </dgm:pt>
    <dgm:pt modelId="{44AF5B7E-4618-4FEB-B106-3432529E1F74}" type="pres">
      <dgm:prSet presAssocID="{3D0A5FFB-363F-48A4-A104-BC731F0E13A3}" presName="FiveNodes_5" presStyleLbl="node1" presStyleIdx="4" presStyleCnt="5">
        <dgm:presLayoutVars>
          <dgm:bulletEnabled val="1"/>
        </dgm:presLayoutVars>
      </dgm:prSet>
      <dgm:spPr/>
    </dgm:pt>
    <dgm:pt modelId="{6809F46A-4A6C-4855-B1F5-F5FBB11483D5}" type="pres">
      <dgm:prSet presAssocID="{3D0A5FFB-363F-48A4-A104-BC731F0E13A3}" presName="FiveConn_1-2" presStyleLbl="fgAccFollowNode1" presStyleIdx="0" presStyleCnt="4">
        <dgm:presLayoutVars>
          <dgm:bulletEnabled val="1"/>
        </dgm:presLayoutVars>
      </dgm:prSet>
      <dgm:spPr/>
    </dgm:pt>
    <dgm:pt modelId="{6195D71A-04D8-4C29-ABE8-0604A41905DE}" type="pres">
      <dgm:prSet presAssocID="{3D0A5FFB-363F-48A4-A104-BC731F0E13A3}" presName="FiveConn_2-3" presStyleLbl="fgAccFollowNode1" presStyleIdx="1" presStyleCnt="4">
        <dgm:presLayoutVars>
          <dgm:bulletEnabled val="1"/>
        </dgm:presLayoutVars>
      </dgm:prSet>
      <dgm:spPr/>
    </dgm:pt>
    <dgm:pt modelId="{B503908B-C000-47E1-B626-CAE9E707F10A}" type="pres">
      <dgm:prSet presAssocID="{3D0A5FFB-363F-48A4-A104-BC731F0E13A3}" presName="FiveConn_3-4" presStyleLbl="fgAccFollowNode1" presStyleIdx="2" presStyleCnt="4">
        <dgm:presLayoutVars>
          <dgm:bulletEnabled val="1"/>
        </dgm:presLayoutVars>
      </dgm:prSet>
      <dgm:spPr/>
    </dgm:pt>
    <dgm:pt modelId="{3AAC006C-48A5-4B1E-89C8-883E9394E2E7}" type="pres">
      <dgm:prSet presAssocID="{3D0A5FFB-363F-48A4-A104-BC731F0E13A3}" presName="FiveConn_4-5" presStyleLbl="fgAccFollowNode1" presStyleIdx="3" presStyleCnt="4">
        <dgm:presLayoutVars>
          <dgm:bulletEnabled val="1"/>
        </dgm:presLayoutVars>
      </dgm:prSet>
      <dgm:spPr/>
    </dgm:pt>
    <dgm:pt modelId="{C12139F6-8969-45DE-977A-3BE25A389B85}" type="pres">
      <dgm:prSet presAssocID="{3D0A5FFB-363F-48A4-A104-BC731F0E13A3}" presName="FiveNodes_1_text" presStyleLbl="node1" presStyleIdx="4" presStyleCnt="5">
        <dgm:presLayoutVars>
          <dgm:bulletEnabled val="1"/>
        </dgm:presLayoutVars>
      </dgm:prSet>
      <dgm:spPr/>
    </dgm:pt>
    <dgm:pt modelId="{7E22E77C-D970-45EA-9E31-E13A9F57E63A}" type="pres">
      <dgm:prSet presAssocID="{3D0A5FFB-363F-48A4-A104-BC731F0E13A3}" presName="FiveNodes_2_text" presStyleLbl="node1" presStyleIdx="4" presStyleCnt="5">
        <dgm:presLayoutVars>
          <dgm:bulletEnabled val="1"/>
        </dgm:presLayoutVars>
      </dgm:prSet>
      <dgm:spPr/>
    </dgm:pt>
    <dgm:pt modelId="{B6E5C8C2-096C-4D19-8288-64C2D6EEDCF4}" type="pres">
      <dgm:prSet presAssocID="{3D0A5FFB-363F-48A4-A104-BC731F0E13A3}" presName="FiveNodes_3_text" presStyleLbl="node1" presStyleIdx="4" presStyleCnt="5">
        <dgm:presLayoutVars>
          <dgm:bulletEnabled val="1"/>
        </dgm:presLayoutVars>
      </dgm:prSet>
      <dgm:spPr/>
    </dgm:pt>
    <dgm:pt modelId="{05318841-2BC9-441D-B36F-5447D86AB4A3}" type="pres">
      <dgm:prSet presAssocID="{3D0A5FFB-363F-48A4-A104-BC731F0E13A3}" presName="FiveNodes_4_text" presStyleLbl="node1" presStyleIdx="4" presStyleCnt="5">
        <dgm:presLayoutVars>
          <dgm:bulletEnabled val="1"/>
        </dgm:presLayoutVars>
      </dgm:prSet>
      <dgm:spPr/>
    </dgm:pt>
    <dgm:pt modelId="{840EAAA7-25E2-426B-BF8C-3A45796123F8}" type="pres">
      <dgm:prSet presAssocID="{3D0A5FFB-363F-48A4-A104-BC731F0E13A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E4776B03-44B4-443F-A8DE-753BAFA2A986}" type="presOf" srcId="{3F0B32E9-20CD-4855-9EBA-3FA94CBB4F73}" destId="{6809F46A-4A6C-4855-B1F5-F5FBB11483D5}" srcOrd="0" destOrd="0" presId="urn:microsoft.com/office/officeart/2005/8/layout/vProcess5"/>
    <dgm:cxn modelId="{A1727D0A-D70D-433A-AD0B-2B0CCF00C123}" type="presOf" srcId="{9B0D6048-8FE2-4207-A33B-6CE878502A69}" destId="{7E22E77C-D970-45EA-9E31-E13A9F57E63A}" srcOrd="1" destOrd="0" presId="urn:microsoft.com/office/officeart/2005/8/layout/vProcess5"/>
    <dgm:cxn modelId="{F123D20E-69FE-4BE2-AC32-B0483B86EE3B}" srcId="{3D0A5FFB-363F-48A4-A104-BC731F0E13A3}" destId="{86CD33EF-5CE9-437D-96D6-2C42410F2136}" srcOrd="0" destOrd="0" parTransId="{F72ED9D1-C6E5-492D-9C2B-95FBBB7D043C}" sibTransId="{3F0B32E9-20CD-4855-9EBA-3FA94CBB4F73}"/>
    <dgm:cxn modelId="{D360F822-0B28-4A59-9F8A-371CF471B2D8}" type="presOf" srcId="{B50709AF-0477-45EF-8268-32CF078C2132}" destId="{3AAC006C-48A5-4B1E-89C8-883E9394E2E7}" srcOrd="0" destOrd="0" presId="urn:microsoft.com/office/officeart/2005/8/layout/vProcess5"/>
    <dgm:cxn modelId="{CD197328-878E-4108-8E58-7331E36E87AD}" type="presOf" srcId="{93B0D419-B49D-468B-9ED6-7A9012AE94C7}" destId="{840EAAA7-25E2-426B-BF8C-3A45796123F8}" srcOrd="1" destOrd="0" presId="urn:microsoft.com/office/officeart/2005/8/layout/vProcess5"/>
    <dgm:cxn modelId="{12C66D2C-9CE3-4A8D-AF97-2D0BDE04EF04}" type="presOf" srcId="{13851D4D-3F86-40D9-9265-954853E73CC5}" destId="{6195D71A-04D8-4C29-ABE8-0604A41905DE}" srcOrd="0" destOrd="0" presId="urn:microsoft.com/office/officeart/2005/8/layout/vProcess5"/>
    <dgm:cxn modelId="{32B9DE3C-465E-4977-B2C6-89559ECF4AA8}" type="presOf" srcId="{5C4174F9-9B95-4905-AE9F-38210FA9F2D6}" destId="{B503908B-C000-47E1-B626-CAE9E707F10A}" srcOrd="0" destOrd="0" presId="urn:microsoft.com/office/officeart/2005/8/layout/vProcess5"/>
    <dgm:cxn modelId="{453D3E3E-7C1A-49A1-BDBC-C1C8C030FB4F}" type="presOf" srcId="{0FF4584E-F791-4369-ADD4-15F9AA3B1DEA}" destId="{5025B9C7-CF8E-4500-83C8-E920F683AF89}" srcOrd="0" destOrd="0" presId="urn:microsoft.com/office/officeart/2005/8/layout/vProcess5"/>
    <dgm:cxn modelId="{3B966A51-EE00-47A9-A832-14DDDC0EDEFD}" srcId="{3D0A5FFB-363F-48A4-A104-BC731F0E13A3}" destId="{93B0D419-B49D-468B-9ED6-7A9012AE94C7}" srcOrd="4" destOrd="0" parTransId="{3E577CED-2F16-44AE-8958-B84ADB7F5180}" sibTransId="{A976D4C5-6592-4A39-AFB8-DC33383AA241}"/>
    <dgm:cxn modelId="{B1164A77-6196-4CE1-95B1-35FA3EB308FB}" type="presOf" srcId="{86CD33EF-5CE9-437D-96D6-2C42410F2136}" destId="{F2AEE2CA-1A0D-4F1F-B305-9C724367A8B3}" srcOrd="0" destOrd="0" presId="urn:microsoft.com/office/officeart/2005/8/layout/vProcess5"/>
    <dgm:cxn modelId="{5EFF3D7F-9277-4167-B3A2-F2796B63EA8A}" type="presOf" srcId="{93B0D419-B49D-468B-9ED6-7A9012AE94C7}" destId="{44AF5B7E-4618-4FEB-B106-3432529E1F74}" srcOrd="0" destOrd="0" presId="urn:microsoft.com/office/officeart/2005/8/layout/vProcess5"/>
    <dgm:cxn modelId="{FB1004B9-FCD1-4BEA-A716-F41948987003}" type="presOf" srcId="{0FF4584E-F791-4369-ADD4-15F9AA3B1DEA}" destId="{05318841-2BC9-441D-B36F-5447D86AB4A3}" srcOrd="1" destOrd="0" presId="urn:microsoft.com/office/officeart/2005/8/layout/vProcess5"/>
    <dgm:cxn modelId="{37E6F8BA-4BF1-4E68-B88D-EA36F6DD04BB}" type="presOf" srcId="{9B0D6048-8FE2-4207-A33B-6CE878502A69}" destId="{BB067BB4-B8E7-401D-9D4A-041AAEDFF1A0}" srcOrd="0" destOrd="0" presId="urn:microsoft.com/office/officeart/2005/8/layout/vProcess5"/>
    <dgm:cxn modelId="{57E6B4CF-1BEB-4793-B05D-1FBE421B0EB2}" type="presOf" srcId="{86CD33EF-5CE9-437D-96D6-2C42410F2136}" destId="{C12139F6-8969-45DE-977A-3BE25A389B85}" srcOrd="1" destOrd="0" presId="urn:microsoft.com/office/officeart/2005/8/layout/vProcess5"/>
    <dgm:cxn modelId="{C2DDE8D5-45B9-4F88-894A-88C0B0EDB0A6}" type="presOf" srcId="{3D0A5FFB-363F-48A4-A104-BC731F0E13A3}" destId="{7F063697-E6AA-46D4-95B7-CE877DDDD57C}" srcOrd="0" destOrd="0" presId="urn:microsoft.com/office/officeart/2005/8/layout/vProcess5"/>
    <dgm:cxn modelId="{42E007D9-1739-4029-89DB-058FFF39167B}" srcId="{3D0A5FFB-363F-48A4-A104-BC731F0E13A3}" destId="{0140050E-C7CA-4514-B362-F079535C7DDB}" srcOrd="2" destOrd="0" parTransId="{A5046F80-5702-4F07-A566-676388605ED9}" sibTransId="{5C4174F9-9B95-4905-AE9F-38210FA9F2D6}"/>
    <dgm:cxn modelId="{107EA8F4-BDB2-4656-835D-36091B2FE7EA}" srcId="{3D0A5FFB-363F-48A4-A104-BC731F0E13A3}" destId="{0FF4584E-F791-4369-ADD4-15F9AA3B1DEA}" srcOrd="3" destOrd="0" parTransId="{C9B4D888-59A2-4E54-83A7-723A4CADCD39}" sibTransId="{B50709AF-0477-45EF-8268-32CF078C2132}"/>
    <dgm:cxn modelId="{65C8FEF4-93A1-4EC8-8040-C9EA24B066B7}" type="presOf" srcId="{0140050E-C7CA-4514-B362-F079535C7DDB}" destId="{5DD3FD74-6265-4CA2-9397-0048F6123DDD}" srcOrd="0" destOrd="0" presId="urn:microsoft.com/office/officeart/2005/8/layout/vProcess5"/>
    <dgm:cxn modelId="{8EEE87F5-7317-46FA-BDB1-7CA1F13F053F}" type="presOf" srcId="{0140050E-C7CA-4514-B362-F079535C7DDB}" destId="{B6E5C8C2-096C-4D19-8288-64C2D6EEDCF4}" srcOrd="1" destOrd="0" presId="urn:microsoft.com/office/officeart/2005/8/layout/vProcess5"/>
    <dgm:cxn modelId="{08616CF6-A692-419A-AD09-BD8EDEE6CA2A}" srcId="{3D0A5FFB-363F-48A4-A104-BC731F0E13A3}" destId="{9B0D6048-8FE2-4207-A33B-6CE878502A69}" srcOrd="1" destOrd="0" parTransId="{B72D57FC-8777-44EC-9390-7F1BB509AAB3}" sibTransId="{13851D4D-3F86-40D9-9265-954853E73CC5}"/>
    <dgm:cxn modelId="{E9A51F94-B432-4093-8856-C2EDA2563980}" type="presParOf" srcId="{7F063697-E6AA-46D4-95B7-CE877DDDD57C}" destId="{6F74E4CD-ABA7-4437-BA84-D12A4365A29E}" srcOrd="0" destOrd="0" presId="urn:microsoft.com/office/officeart/2005/8/layout/vProcess5"/>
    <dgm:cxn modelId="{220EC9FA-7CB4-49C1-9FEF-BC9A45B18DD5}" type="presParOf" srcId="{7F063697-E6AA-46D4-95B7-CE877DDDD57C}" destId="{F2AEE2CA-1A0D-4F1F-B305-9C724367A8B3}" srcOrd="1" destOrd="0" presId="urn:microsoft.com/office/officeart/2005/8/layout/vProcess5"/>
    <dgm:cxn modelId="{B9D1F6DE-B888-4D34-B1B4-3AF2EEF08910}" type="presParOf" srcId="{7F063697-E6AA-46D4-95B7-CE877DDDD57C}" destId="{BB067BB4-B8E7-401D-9D4A-041AAEDFF1A0}" srcOrd="2" destOrd="0" presId="urn:microsoft.com/office/officeart/2005/8/layout/vProcess5"/>
    <dgm:cxn modelId="{CC2DF1A9-71A5-4A4E-AAED-DFD7FDC62A82}" type="presParOf" srcId="{7F063697-E6AA-46D4-95B7-CE877DDDD57C}" destId="{5DD3FD74-6265-4CA2-9397-0048F6123DDD}" srcOrd="3" destOrd="0" presId="urn:microsoft.com/office/officeart/2005/8/layout/vProcess5"/>
    <dgm:cxn modelId="{6DD67FFF-738F-4D0D-A804-D928A6D3ACEB}" type="presParOf" srcId="{7F063697-E6AA-46D4-95B7-CE877DDDD57C}" destId="{5025B9C7-CF8E-4500-83C8-E920F683AF89}" srcOrd="4" destOrd="0" presId="urn:microsoft.com/office/officeart/2005/8/layout/vProcess5"/>
    <dgm:cxn modelId="{AC189A10-30A8-4554-979E-E18DA55180F9}" type="presParOf" srcId="{7F063697-E6AA-46D4-95B7-CE877DDDD57C}" destId="{44AF5B7E-4618-4FEB-B106-3432529E1F74}" srcOrd="5" destOrd="0" presId="urn:microsoft.com/office/officeart/2005/8/layout/vProcess5"/>
    <dgm:cxn modelId="{0902F1F0-60FC-417C-B263-CA8179EAA28D}" type="presParOf" srcId="{7F063697-E6AA-46D4-95B7-CE877DDDD57C}" destId="{6809F46A-4A6C-4855-B1F5-F5FBB11483D5}" srcOrd="6" destOrd="0" presId="urn:microsoft.com/office/officeart/2005/8/layout/vProcess5"/>
    <dgm:cxn modelId="{119F604B-DC23-4FBF-AD4C-89603DFF94A9}" type="presParOf" srcId="{7F063697-E6AA-46D4-95B7-CE877DDDD57C}" destId="{6195D71A-04D8-4C29-ABE8-0604A41905DE}" srcOrd="7" destOrd="0" presId="urn:microsoft.com/office/officeart/2005/8/layout/vProcess5"/>
    <dgm:cxn modelId="{74BD78DF-17ED-4CD5-AB9B-376DCB383A5B}" type="presParOf" srcId="{7F063697-E6AA-46D4-95B7-CE877DDDD57C}" destId="{B503908B-C000-47E1-B626-CAE9E707F10A}" srcOrd="8" destOrd="0" presId="urn:microsoft.com/office/officeart/2005/8/layout/vProcess5"/>
    <dgm:cxn modelId="{154FB3AF-32CD-44AB-A426-7CECD62A8962}" type="presParOf" srcId="{7F063697-E6AA-46D4-95B7-CE877DDDD57C}" destId="{3AAC006C-48A5-4B1E-89C8-883E9394E2E7}" srcOrd="9" destOrd="0" presId="urn:microsoft.com/office/officeart/2005/8/layout/vProcess5"/>
    <dgm:cxn modelId="{118A50E0-3485-4B8B-B50D-914792C0A70D}" type="presParOf" srcId="{7F063697-E6AA-46D4-95B7-CE877DDDD57C}" destId="{C12139F6-8969-45DE-977A-3BE25A389B85}" srcOrd="10" destOrd="0" presId="urn:microsoft.com/office/officeart/2005/8/layout/vProcess5"/>
    <dgm:cxn modelId="{CE7B0360-BF6F-48BD-AE2E-0B938511C0BC}" type="presParOf" srcId="{7F063697-E6AA-46D4-95B7-CE877DDDD57C}" destId="{7E22E77C-D970-45EA-9E31-E13A9F57E63A}" srcOrd="11" destOrd="0" presId="urn:microsoft.com/office/officeart/2005/8/layout/vProcess5"/>
    <dgm:cxn modelId="{8AB60044-F373-4732-8DE5-76637F80C4BF}" type="presParOf" srcId="{7F063697-E6AA-46D4-95B7-CE877DDDD57C}" destId="{B6E5C8C2-096C-4D19-8288-64C2D6EEDCF4}" srcOrd="12" destOrd="0" presId="urn:microsoft.com/office/officeart/2005/8/layout/vProcess5"/>
    <dgm:cxn modelId="{61DCB96B-3926-499E-AB70-ABBA46E0B5D1}" type="presParOf" srcId="{7F063697-E6AA-46D4-95B7-CE877DDDD57C}" destId="{05318841-2BC9-441D-B36F-5447D86AB4A3}" srcOrd="13" destOrd="0" presId="urn:microsoft.com/office/officeart/2005/8/layout/vProcess5"/>
    <dgm:cxn modelId="{5E27A8CB-566B-447E-946B-A3D664EA170C}" type="presParOf" srcId="{7F063697-E6AA-46D4-95B7-CE877DDDD57C}" destId="{840EAAA7-25E2-426B-BF8C-3A45796123F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94C5D-3EE8-4F20-8841-8264DD6EC9FC}">
      <dsp:nvSpPr>
        <dsp:cNvPr id="0" name=""/>
        <dsp:cNvSpPr/>
      </dsp:nvSpPr>
      <dsp:spPr>
        <a:xfrm>
          <a:off x="0" y="0"/>
          <a:ext cx="8095489" cy="82837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Times New Roman"/>
              <a:cs typeface="Times New Roman"/>
            </a:rPr>
            <a:t>Förderung von Frieden, Freiheit und </a:t>
          </a:r>
          <a:r>
            <a:rPr lang="en-US" sz="2300" kern="1200" dirty="0" err="1">
              <a:latin typeface="Times New Roman"/>
              <a:cs typeface="Times New Roman"/>
            </a:rPr>
            <a:t>Wohlstand</a:t>
          </a:r>
          <a:endParaRPr lang="en-US" sz="2300" b="0" i="0" u="none" strike="noStrike" kern="1200" cap="none" baseline="0" noProof="0" dirty="0" err="1">
            <a:solidFill>
              <a:srgbClr val="010000"/>
            </a:solidFill>
            <a:latin typeface="Times New Roman"/>
            <a:cs typeface="Times New Roman"/>
          </a:endParaRPr>
        </a:p>
      </dsp:txBody>
      <dsp:txXfrm>
        <a:off x="24262" y="24262"/>
        <a:ext cx="7131607" cy="779854"/>
      </dsp:txXfrm>
    </dsp:sp>
    <dsp:sp modelId="{B28919FB-3A92-4159-B718-898F0C303003}">
      <dsp:nvSpPr>
        <dsp:cNvPr id="0" name=""/>
        <dsp:cNvSpPr/>
      </dsp:nvSpPr>
      <dsp:spPr>
        <a:xfrm>
          <a:off x="677997" y="978992"/>
          <a:ext cx="8095489" cy="82837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Times New Roman"/>
              <a:cs typeface="Times New Roman"/>
            </a:rPr>
            <a:t>Freiheit, Sicherheit und </a:t>
          </a:r>
          <a:r>
            <a:rPr lang="en-US" sz="2300" kern="1200" dirty="0" err="1">
              <a:latin typeface="Times New Roman"/>
              <a:cs typeface="Times New Roman"/>
            </a:rPr>
            <a:t>Gerechtigkeit</a:t>
          </a:r>
          <a:r>
            <a:rPr lang="en-US" sz="2300" kern="1200" dirty="0">
              <a:latin typeface="Times New Roman"/>
              <a:cs typeface="Times New Roman"/>
            </a:rPr>
            <a:t> </a:t>
          </a:r>
          <a:r>
            <a:rPr lang="en-US" sz="2300" kern="1200" dirty="0" err="1">
              <a:latin typeface="Times New Roman"/>
              <a:cs typeface="Times New Roman"/>
            </a:rPr>
            <a:t>ohne</a:t>
          </a:r>
          <a:r>
            <a:rPr lang="en-US" sz="2300" kern="1200" dirty="0">
              <a:latin typeface="Times New Roman"/>
              <a:cs typeface="Times New Roman"/>
            </a:rPr>
            <a:t> </a:t>
          </a:r>
          <a:r>
            <a:rPr lang="en-US" sz="2300" kern="1200" dirty="0" err="1">
              <a:latin typeface="Times New Roman"/>
              <a:cs typeface="Times New Roman"/>
            </a:rPr>
            <a:t>Binnengrenzen</a:t>
          </a:r>
          <a:r>
            <a:rPr lang="en-US" sz="2300" kern="1200" dirty="0">
              <a:latin typeface="Times New Roman"/>
              <a:cs typeface="Times New Roman"/>
            </a:rPr>
            <a:t> </a:t>
          </a:r>
          <a:r>
            <a:rPr lang="en-US" sz="2300" kern="1200" dirty="0" err="1">
              <a:latin typeface="Times New Roman"/>
              <a:cs typeface="Times New Roman"/>
            </a:rPr>
            <a:t>garantieren</a:t>
          </a:r>
          <a:endParaRPr lang="en-US" sz="2300" kern="1200" dirty="0">
            <a:latin typeface="Times New Roman"/>
            <a:cs typeface="Times New Roman"/>
          </a:endParaRPr>
        </a:p>
      </dsp:txBody>
      <dsp:txXfrm>
        <a:off x="702259" y="1003254"/>
        <a:ext cx="6830522" cy="779854"/>
      </dsp:txXfrm>
    </dsp:sp>
    <dsp:sp modelId="{AFEB0FBB-4F1C-46A8-BA57-23396305CBCD}">
      <dsp:nvSpPr>
        <dsp:cNvPr id="0" name=""/>
        <dsp:cNvSpPr/>
      </dsp:nvSpPr>
      <dsp:spPr>
        <a:xfrm>
          <a:off x="1345875" y="1957984"/>
          <a:ext cx="8095489" cy="82837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latin typeface="Times New Roman"/>
              <a:cs typeface="Times New Roman"/>
            </a:rPr>
            <a:t>respektieren</a:t>
          </a:r>
          <a:r>
            <a:rPr lang="en-US" sz="2300" kern="1200" dirty="0">
              <a:latin typeface="Times New Roman"/>
              <a:cs typeface="Times New Roman"/>
            </a:rPr>
            <a:t> Sie die </a:t>
          </a:r>
          <a:r>
            <a:rPr lang="en-US" sz="2300" kern="1200" dirty="0" err="1">
              <a:latin typeface="Times New Roman"/>
              <a:cs typeface="Times New Roman"/>
            </a:rPr>
            <a:t>reiche</a:t>
          </a:r>
          <a:r>
            <a:rPr lang="en-US" sz="2300" kern="1200" dirty="0">
              <a:latin typeface="Times New Roman"/>
              <a:cs typeface="Times New Roman"/>
            </a:rPr>
            <a:t> </a:t>
          </a:r>
          <a:r>
            <a:rPr lang="en-US" sz="2300" kern="1200" dirty="0" err="1">
              <a:latin typeface="Times New Roman"/>
              <a:cs typeface="Times New Roman"/>
            </a:rPr>
            <a:t>kulturelle</a:t>
          </a:r>
          <a:r>
            <a:rPr lang="en-US" sz="2300" kern="1200" dirty="0">
              <a:latin typeface="Times New Roman"/>
              <a:cs typeface="Times New Roman"/>
            </a:rPr>
            <a:t> und </a:t>
          </a:r>
          <a:r>
            <a:rPr lang="en-US" sz="2300" kern="1200" dirty="0" err="1">
              <a:latin typeface="Times New Roman"/>
              <a:cs typeface="Times New Roman"/>
            </a:rPr>
            <a:t>sprachliche</a:t>
          </a:r>
          <a:r>
            <a:rPr lang="en-US" sz="2300" kern="1200" dirty="0">
              <a:latin typeface="Times New Roman"/>
              <a:cs typeface="Times New Roman"/>
            </a:rPr>
            <a:t> </a:t>
          </a:r>
          <a:r>
            <a:rPr lang="en-US" sz="2300" kern="1200" dirty="0" err="1">
              <a:latin typeface="Times New Roman"/>
              <a:cs typeface="Times New Roman"/>
            </a:rPr>
            <a:t>Vielfalt</a:t>
          </a:r>
          <a:endParaRPr lang="en-US" sz="2300" kern="1200" dirty="0">
            <a:latin typeface="Times New Roman"/>
            <a:cs typeface="Times New Roman"/>
          </a:endParaRPr>
        </a:p>
      </dsp:txBody>
      <dsp:txXfrm>
        <a:off x="1370137" y="1982246"/>
        <a:ext cx="6840641" cy="779854"/>
      </dsp:txXfrm>
    </dsp:sp>
    <dsp:sp modelId="{D75907FE-029F-4CCE-BCA2-3DE5AED52CF2}">
      <dsp:nvSpPr>
        <dsp:cNvPr id="0" name=""/>
        <dsp:cNvSpPr/>
      </dsp:nvSpPr>
      <dsp:spPr>
        <a:xfrm>
          <a:off x="2023872" y="2936976"/>
          <a:ext cx="8095489" cy="82837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latin typeface="Times New Roman"/>
              <a:cs typeface="Times New Roman"/>
            </a:rPr>
            <a:t>Förderung</a:t>
          </a:r>
          <a:r>
            <a:rPr lang="en-US" sz="2300" kern="1200" dirty="0">
              <a:latin typeface="Times New Roman"/>
              <a:cs typeface="Times New Roman"/>
            </a:rPr>
            <a:t> des </a:t>
          </a:r>
          <a:r>
            <a:rPr lang="en-US" sz="2300" kern="1200" dirty="0" err="1">
              <a:latin typeface="Times New Roman"/>
              <a:cs typeface="Times New Roman"/>
            </a:rPr>
            <a:t>wissenschaftlichen</a:t>
          </a:r>
          <a:r>
            <a:rPr lang="en-US" sz="2300" kern="1200" dirty="0">
              <a:latin typeface="Times New Roman"/>
              <a:cs typeface="Times New Roman"/>
            </a:rPr>
            <a:t> und </a:t>
          </a:r>
          <a:r>
            <a:rPr lang="en-US" sz="2300" kern="1200" dirty="0" err="1">
              <a:latin typeface="Times New Roman"/>
              <a:cs typeface="Times New Roman"/>
            </a:rPr>
            <a:t>technologischen</a:t>
          </a:r>
          <a:r>
            <a:rPr lang="en-US" sz="2300" kern="1200" dirty="0">
              <a:latin typeface="Times New Roman"/>
              <a:cs typeface="Times New Roman"/>
            </a:rPr>
            <a:t> </a:t>
          </a:r>
          <a:r>
            <a:rPr lang="en-US" sz="2300" kern="1200" dirty="0" err="1">
              <a:latin typeface="Times New Roman"/>
              <a:cs typeface="Times New Roman"/>
            </a:rPr>
            <a:t>Fortschritts</a:t>
          </a:r>
          <a:endParaRPr lang="en-US" sz="2300" kern="1200" dirty="0">
            <a:latin typeface="Times New Roman"/>
            <a:cs typeface="Times New Roman"/>
          </a:endParaRPr>
        </a:p>
      </dsp:txBody>
      <dsp:txXfrm>
        <a:off x="2048134" y="2961238"/>
        <a:ext cx="6830522" cy="779854"/>
      </dsp:txXfrm>
    </dsp:sp>
    <dsp:sp modelId="{564114F5-D43E-49BF-BE41-AA6F25897D98}">
      <dsp:nvSpPr>
        <dsp:cNvPr id="0" name=""/>
        <dsp:cNvSpPr/>
      </dsp:nvSpPr>
      <dsp:spPr>
        <a:xfrm>
          <a:off x="7557043" y="634462"/>
          <a:ext cx="538445" cy="53844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01</a:t>
          </a:r>
        </a:p>
      </dsp:txBody>
      <dsp:txXfrm>
        <a:off x="7678193" y="634462"/>
        <a:ext cx="296145" cy="405180"/>
      </dsp:txXfrm>
    </dsp:sp>
    <dsp:sp modelId="{F556522F-A42B-4F98-B0C6-BE781DDF901A}">
      <dsp:nvSpPr>
        <dsp:cNvPr id="0" name=""/>
        <dsp:cNvSpPr/>
      </dsp:nvSpPr>
      <dsp:spPr>
        <a:xfrm>
          <a:off x="8235041" y="1613454"/>
          <a:ext cx="538445" cy="53844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02</a:t>
          </a:r>
        </a:p>
      </dsp:txBody>
      <dsp:txXfrm>
        <a:off x="8356191" y="1613454"/>
        <a:ext cx="296145" cy="405180"/>
      </dsp:txXfrm>
    </dsp:sp>
    <dsp:sp modelId="{451D427F-CDC8-4ACE-9DC5-329A88EB8F15}">
      <dsp:nvSpPr>
        <dsp:cNvPr id="0" name=""/>
        <dsp:cNvSpPr/>
      </dsp:nvSpPr>
      <dsp:spPr>
        <a:xfrm>
          <a:off x="8902918" y="2592446"/>
          <a:ext cx="538445" cy="53844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03</a:t>
          </a:r>
        </a:p>
      </dsp:txBody>
      <dsp:txXfrm>
        <a:off x="9024068" y="2592446"/>
        <a:ext cx="296145" cy="405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EE2CA-1A0D-4F1F-B305-9C724367A8B3}">
      <dsp:nvSpPr>
        <dsp:cNvPr id="0" name=""/>
        <dsp:cNvSpPr/>
      </dsp:nvSpPr>
      <dsp:spPr>
        <a:xfrm>
          <a:off x="0" y="0"/>
          <a:ext cx="7791908" cy="6777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latin typeface="Times New Roman"/>
              <a:cs typeface="Times New Roman"/>
            </a:rPr>
            <a:t>Menschenwürde</a:t>
          </a:r>
          <a:endParaRPr lang="en-US" sz="3000" b="0" i="0" u="none" strike="noStrike" kern="1200" cap="none" baseline="0" noProof="0" dirty="0" err="1">
            <a:solidFill>
              <a:srgbClr val="010000"/>
            </a:solidFill>
            <a:latin typeface="Times New Roman"/>
            <a:cs typeface="Times New Roman"/>
          </a:endParaRPr>
        </a:p>
      </dsp:txBody>
      <dsp:txXfrm>
        <a:off x="19851" y="19851"/>
        <a:ext cx="6981250" cy="638061"/>
      </dsp:txXfrm>
    </dsp:sp>
    <dsp:sp modelId="{BB067BB4-B8E7-401D-9D4A-041AAEDFF1A0}">
      <dsp:nvSpPr>
        <dsp:cNvPr id="0" name=""/>
        <dsp:cNvSpPr/>
      </dsp:nvSpPr>
      <dsp:spPr>
        <a:xfrm>
          <a:off x="581863" y="771897"/>
          <a:ext cx="7791908" cy="6777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Times New Roman"/>
              <a:cs typeface="Times New Roman"/>
            </a:rPr>
            <a:t>Freiheit</a:t>
          </a:r>
        </a:p>
      </dsp:txBody>
      <dsp:txXfrm>
        <a:off x="601714" y="791748"/>
        <a:ext cx="6729796" cy="638061"/>
      </dsp:txXfrm>
    </dsp:sp>
    <dsp:sp modelId="{5DD3FD74-6265-4CA2-9397-0048F6123DDD}">
      <dsp:nvSpPr>
        <dsp:cNvPr id="0" name=""/>
        <dsp:cNvSpPr/>
      </dsp:nvSpPr>
      <dsp:spPr>
        <a:xfrm>
          <a:off x="1163726" y="1543795"/>
          <a:ext cx="7791908" cy="6777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latin typeface="Times New Roman"/>
              <a:cs typeface="Times New Roman"/>
            </a:rPr>
            <a:t>Gleichheit</a:t>
          </a:r>
          <a:endParaRPr lang="en-US" sz="3000" kern="1200" dirty="0">
            <a:latin typeface="Times New Roman"/>
            <a:cs typeface="Times New Roman"/>
          </a:endParaRPr>
        </a:p>
      </dsp:txBody>
      <dsp:txXfrm>
        <a:off x="1183577" y="1563646"/>
        <a:ext cx="6729796" cy="638061"/>
      </dsp:txXfrm>
    </dsp:sp>
    <dsp:sp modelId="{5025B9C7-CF8E-4500-83C8-E920F683AF89}">
      <dsp:nvSpPr>
        <dsp:cNvPr id="0" name=""/>
        <dsp:cNvSpPr/>
      </dsp:nvSpPr>
      <dsp:spPr>
        <a:xfrm>
          <a:off x="1745589" y="2315693"/>
          <a:ext cx="7791908" cy="6777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latin typeface="Times New Roman"/>
              <a:cs typeface="Times New Roman"/>
            </a:rPr>
            <a:t>Menschenrechte</a:t>
          </a:r>
          <a:endParaRPr lang="en-US" sz="3000" kern="1200" dirty="0">
            <a:latin typeface="Times New Roman"/>
            <a:cs typeface="Times New Roman"/>
          </a:endParaRPr>
        </a:p>
      </dsp:txBody>
      <dsp:txXfrm>
        <a:off x="1765440" y="2335544"/>
        <a:ext cx="6729796" cy="638061"/>
      </dsp:txXfrm>
    </dsp:sp>
    <dsp:sp modelId="{44AF5B7E-4618-4FEB-B106-3432529E1F74}">
      <dsp:nvSpPr>
        <dsp:cNvPr id="0" name=""/>
        <dsp:cNvSpPr/>
      </dsp:nvSpPr>
      <dsp:spPr>
        <a:xfrm>
          <a:off x="2327453" y="3087591"/>
          <a:ext cx="7791908" cy="6777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latin typeface="Times New Roman"/>
              <a:cs typeface="Times New Roman"/>
            </a:rPr>
            <a:t>Demokratie</a:t>
          </a:r>
          <a:endParaRPr lang="en-US" sz="3000" kern="1200" dirty="0">
            <a:latin typeface="Times New Roman"/>
            <a:cs typeface="Times New Roman"/>
          </a:endParaRPr>
        </a:p>
      </dsp:txBody>
      <dsp:txXfrm>
        <a:off x="2347304" y="3107442"/>
        <a:ext cx="6729796" cy="638061"/>
      </dsp:txXfrm>
    </dsp:sp>
    <dsp:sp modelId="{6809F46A-4A6C-4855-B1F5-F5FBB11483D5}">
      <dsp:nvSpPr>
        <dsp:cNvPr id="0" name=""/>
        <dsp:cNvSpPr/>
      </dsp:nvSpPr>
      <dsp:spPr>
        <a:xfrm>
          <a:off x="7351362" y="495144"/>
          <a:ext cx="440546" cy="44054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450485" y="495144"/>
        <a:ext cx="242300" cy="331511"/>
      </dsp:txXfrm>
    </dsp:sp>
    <dsp:sp modelId="{6195D71A-04D8-4C29-ABE8-0604A41905DE}">
      <dsp:nvSpPr>
        <dsp:cNvPr id="0" name=""/>
        <dsp:cNvSpPr/>
      </dsp:nvSpPr>
      <dsp:spPr>
        <a:xfrm>
          <a:off x="7933225" y="1267041"/>
          <a:ext cx="440546" cy="44054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032348" y="1267041"/>
        <a:ext cx="242300" cy="331511"/>
      </dsp:txXfrm>
    </dsp:sp>
    <dsp:sp modelId="{B503908B-C000-47E1-B626-CAE9E707F10A}">
      <dsp:nvSpPr>
        <dsp:cNvPr id="0" name=""/>
        <dsp:cNvSpPr/>
      </dsp:nvSpPr>
      <dsp:spPr>
        <a:xfrm>
          <a:off x="8515088" y="2027643"/>
          <a:ext cx="440546" cy="44054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614211" y="2027643"/>
        <a:ext cx="242300" cy="331511"/>
      </dsp:txXfrm>
    </dsp:sp>
    <dsp:sp modelId="{3AAC006C-48A5-4B1E-89C8-883E9394E2E7}">
      <dsp:nvSpPr>
        <dsp:cNvPr id="0" name=""/>
        <dsp:cNvSpPr/>
      </dsp:nvSpPr>
      <dsp:spPr>
        <a:xfrm>
          <a:off x="9096952" y="2807072"/>
          <a:ext cx="440546" cy="44054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9196075" y="2807072"/>
        <a:ext cx="242300" cy="331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16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6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92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04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91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08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73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1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42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4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28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43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F3B3B6C5-748F-437C-AE76-DB11FEA99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7CEB5D-9BB2-475C-BA8D-AC88BB8C9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dirty="0">
                <a:latin typeface="Times New Roman"/>
                <a:ea typeface="+mj-lt"/>
                <a:cs typeface="+mj-lt"/>
              </a:rPr>
              <a:t>Die </a:t>
            </a:r>
            <a:r>
              <a:rPr lang="en-US" sz="5400" err="1">
                <a:latin typeface="Times New Roman"/>
                <a:ea typeface="+mj-lt"/>
                <a:cs typeface="+mj-lt"/>
              </a:rPr>
              <a:t>Europäische</a:t>
            </a:r>
            <a:r>
              <a:rPr lang="en-US" sz="5400" dirty="0">
                <a:latin typeface="Times New Roman"/>
                <a:ea typeface="+mj-lt"/>
                <a:cs typeface="+mj-lt"/>
              </a:rPr>
              <a:t> Union</a:t>
            </a:r>
            <a:endParaRPr lang="en-US" sz="540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000" dirty="0">
                <a:latin typeface="Times New Roman"/>
                <a:cs typeface="Calibri"/>
              </a:rPr>
              <a:t>Marta Novosel</a:t>
            </a:r>
          </a:p>
          <a:p>
            <a:pPr algn="r"/>
            <a:r>
              <a:rPr lang="en-US" sz="2000" dirty="0">
                <a:latin typeface="Times New Roman"/>
                <a:cs typeface="Calibri"/>
              </a:rPr>
              <a:t>8 </a:t>
            </a:r>
            <a:r>
              <a:rPr lang="en-US" sz="2000" err="1">
                <a:latin typeface="Times New Roman"/>
                <a:cs typeface="Calibri"/>
              </a:rPr>
              <a:t>Klasse</a:t>
            </a:r>
            <a:endParaRPr lang="en-US" sz="2000">
              <a:latin typeface="Times New Roman"/>
              <a:cs typeface="Calibri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B14AD1F-ADD5-46E7-966F-4C0290232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0" descr="A picture containing drawing, flower&#10;&#10;Description generated with very high confidence">
            <a:extLst>
              <a:ext uri="{FF2B5EF4-FFF2-40B4-BE49-F238E27FC236}">
                <a16:creationId xmlns:a16="http://schemas.microsoft.com/office/drawing/2014/main" id="{E9AB51AE-36B1-4CBB-9AE2-68796E4DD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267" y="3934061"/>
            <a:ext cx="1779919" cy="117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flying, outdoor, yellow, kite&#10;&#10;Description generated with very high confidence">
            <a:extLst>
              <a:ext uri="{FF2B5EF4-FFF2-40B4-BE49-F238E27FC236}">
                <a16:creationId xmlns:a16="http://schemas.microsoft.com/office/drawing/2014/main" id="{725A0024-B8C4-4594-81C7-C14F5561FE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198" b="2167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1D3AB0E-45D4-4BB8-9CA4-C1130509D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0567205-1232-4C72-B508-2464B5C3A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err="1">
                <a:latin typeface="Times New Roman"/>
                <a:ea typeface="+mj-lt"/>
                <a:cs typeface="+mj-lt"/>
              </a:rPr>
              <a:t>Über</a:t>
            </a:r>
            <a:r>
              <a:rPr lang="en-US">
                <a:latin typeface="Times New Roman"/>
                <a:ea typeface="+mj-lt"/>
                <a:cs typeface="+mj-lt"/>
              </a:rPr>
              <a:t> die EU </a:t>
            </a:r>
            <a:endParaRPr lang="en-US">
              <a:latin typeface="Times New Roman"/>
              <a:cs typeface="Times New Roman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8107D1-4F5E-4AEE-B0BC-3261F16DC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err="1">
                <a:latin typeface="Times New Roman"/>
                <a:ea typeface="+mn-lt"/>
                <a:cs typeface="+mn-lt"/>
              </a:rPr>
              <a:t>wirtschaftliche</a:t>
            </a:r>
            <a:r>
              <a:rPr lang="en-US">
                <a:latin typeface="Times New Roman"/>
                <a:ea typeface="+mn-lt"/>
                <a:cs typeface="+mn-lt"/>
              </a:rPr>
              <a:t> und </a:t>
            </a:r>
            <a:r>
              <a:rPr lang="en-US" err="1">
                <a:latin typeface="Times New Roman"/>
                <a:ea typeface="+mn-lt"/>
                <a:cs typeface="+mn-lt"/>
              </a:rPr>
              <a:t>politische</a:t>
            </a:r>
            <a:r>
              <a:rPr lang="en-US">
                <a:latin typeface="Times New Roman"/>
                <a:ea typeface="+mn-lt"/>
                <a:cs typeface="+mn-lt"/>
              </a:rPr>
              <a:t> Union</a:t>
            </a:r>
            <a:endParaRPr lang="en-US">
              <a:latin typeface="Times New Roman"/>
              <a:cs typeface="Times New Roman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 err="1">
                <a:latin typeface="Times New Roman"/>
                <a:ea typeface="+mn-lt"/>
                <a:cs typeface="+mn-lt"/>
              </a:rPr>
              <a:t>wurde</a:t>
            </a:r>
            <a:r>
              <a:rPr lang="en-US">
                <a:latin typeface="Times New Roman"/>
                <a:ea typeface="+mn-lt"/>
                <a:cs typeface="+mn-lt"/>
              </a:rPr>
              <a:t> am 1. November 1993 </a:t>
            </a:r>
            <a:r>
              <a:rPr lang="en-US" err="1">
                <a:latin typeface="Times New Roman"/>
                <a:ea typeface="+mn-lt"/>
                <a:cs typeface="+mn-lt"/>
              </a:rPr>
              <a:t>gegründet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>
                <a:latin typeface="Times New Roman"/>
                <a:ea typeface="+mn-lt"/>
                <a:cs typeface="+mn-lt"/>
              </a:rPr>
              <a:t>Die </a:t>
            </a:r>
            <a:r>
              <a:rPr lang="en-US" err="1">
                <a:latin typeface="Times New Roman"/>
                <a:ea typeface="+mn-lt"/>
                <a:cs typeface="+mn-lt"/>
              </a:rPr>
              <a:t>Währung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err="1">
                <a:latin typeface="Times New Roman"/>
                <a:ea typeface="+mn-lt"/>
                <a:cs typeface="+mn-lt"/>
              </a:rPr>
              <a:t>ist</a:t>
            </a:r>
            <a:r>
              <a:rPr lang="en-US">
                <a:latin typeface="Times New Roman"/>
                <a:ea typeface="+mn-lt"/>
                <a:cs typeface="+mn-lt"/>
              </a:rPr>
              <a:t> der Euro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>
                <a:latin typeface="Times New Roman"/>
                <a:ea typeface="+mn-lt"/>
                <a:cs typeface="+mn-lt"/>
              </a:rPr>
              <a:t>Die </a:t>
            </a:r>
            <a:r>
              <a:rPr lang="en-US" err="1">
                <a:latin typeface="Times New Roman"/>
                <a:ea typeface="+mn-lt"/>
                <a:cs typeface="+mn-lt"/>
              </a:rPr>
              <a:t>Hymne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err="1">
                <a:latin typeface="Times New Roman"/>
                <a:ea typeface="+mn-lt"/>
                <a:cs typeface="+mn-lt"/>
              </a:rPr>
              <a:t>ist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err="1">
                <a:latin typeface="Times New Roman"/>
                <a:ea typeface="+mn-lt"/>
                <a:cs typeface="+mn-lt"/>
              </a:rPr>
              <a:t>eine</a:t>
            </a:r>
            <a:r>
              <a:rPr lang="en-US">
                <a:latin typeface="Times New Roman"/>
                <a:ea typeface="+mn-lt"/>
                <a:cs typeface="+mn-lt"/>
              </a:rPr>
              <a:t> Ode an die </a:t>
            </a:r>
            <a:r>
              <a:rPr lang="en-US" err="1">
                <a:latin typeface="Times New Roman"/>
                <a:ea typeface="+mn-lt"/>
                <a:cs typeface="+mn-lt"/>
              </a:rPr>
              <a:t>Freude</a:t>
            </a:r>
            <a:r>
              <a:rPr lang="en-US">
                <a:latin typeface="Times New Roman"/>
                <a:ea typeface="+mn-lt"/>
                <a:cs typeface="+mn-lt"/>
              </a:rPr>
              <a:t> (Ludwig Van Beethoven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>
                <a:latin typeface="Times New Roman"/>
                <a:ea typeface="+mn-lt"/>
                <a:cs typeface="+mn-lt"/>
              </a:rPr>
              <a:t>hat 24 </a:t>
            </a:r>
            <a:r>
              <a:rPr lang="en-US" err="1">
                <a:latin typeface="Times New Roman"/>
                <a:ea typeface="+mn-lt"/>
                <a:cs typeface="+mn-lt"/>
              </a:rPr>
              <a:t>Amtssprachen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 err="1">
                <a:latin typeface="Times New Roman"/>
                <a:cs typeface="Calibri"/>
              </a:rPr>
              <a:t>Europatag</a:t>
            </a:r>
            <a:r>
              <a:rPr lang="en-US">
                <a:latin typeface="Times New Roman"/>
                <a:cs typeface="Calibri"/>
              </a:rPr>
              <a:t> – 9.5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3701903-7443-4BF3-ADB1-D34C53718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C9CBD37-D802-4110-AF2B-186E102DC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DC9808-2A8C-41BE-9CE0-FC9252B30450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6DC7423-5682-45A2-9264-7FC6D1132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060" y="1967011"/>
            <a:ext cx="2081842" cy="28233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9F80B1-E8CE-4908-894B-A31ECDE99B98}"/>
              </a:ext>
            </a:extLst>
          </p:cNvPr>
          <p:cNvSpPr txBox="1"/>
          <p:nvPr/>
        </p:nvSpPr>
        <p:spPr>
          <a:xfrm>
            <a:off x="9453653" y="488165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Courier New"/>
              <a:buChar char="o"/>
            </a:pPr>
            <a:r>
              <a:rPr lang="en-US">
                <a:latin typeface="Times New Roman"/>
                <a:cs typeface="Calibri"/>
              </a:rPr>
              <a:t>Ode an die Freude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2595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1711D-BC3D-44F2-9A12-16FDBA9CC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/>
                <a:ea typeface="+mj-lt"/>
                <a:cs typeface="+mj-lt"/>
              </a:rPr>
              <a:t>Die </a:t>
            </a:r>
            <a:r>
              <a:rPr lang="en-US" b="1" err="1">
                <a:latin typeface="Times New Roman"/>
                <a:ea typeface="+mj-lt"/>
                <a:cs typeface="+mj-lt"/>
              </a:rPr>
              <a:t>Europäische</a:t>
            </a:r>
            <a:r>
              <a:rPr lang="en-US" b="1" dirty="0">
                <a:latin typeface="Times New Roman"/>
                <a:ea typeface="+mj-lt"/>
                <a:cs typeface="+mj-lt"/>
              </a:rPr>
              <a:t> Union hat 27 </a:t>
            </a:r>
            <a:r>
              <a:rPr lang="en-US" b="1" err="1">
                <a:latin typeface="Times New Roman"/>
                <a:ea typeface="+mj-lt"/>
                <a:cs typeface="+mj-lt"/>
              </a:rPr>
              <a:t>Mitglieder</a:t>
            </a:r>
            <a:endParaRPr lang="en-US" err="1">
              <a:latin typeface="Times New Roman"/>
              <a:cs typeface="Times New Roman"/>
            </a:endParaRP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A8CC7640-0B4D-45A5-8535-1F4B03DDB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20F0502020204030204" pitchFamily="34" charset="0"/>
              <a:buChar char="§"/>
            </a:pPr>
            <a:r>
              <a:rPr lang="en-US" b="1" err="1">
                <a:latin typeface="Times New Roman"/>
                <a:ea typeface="+mn-lt"/>
                <a:cs typeface="+mn-lt"/>
              </a:rPr>
              <a:t>Belgien</a:t>
            </a:r>
            <a:endParaRPr lang="en-US" b="1">
              <a:latin typeface="Times New Roman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20F0502020204030204" pitchFamily="34" charset="0"/>
              <a:buChar char="§"/>
            </a:pPr>
            <a:r>
              <a:rPr lang="en-US" b="1" err="1">
                <a:latin typeface="Times New Roman"/>
                <a:ea typeface="+mn-lt"/>
                <a:cs typeface="+mn-lt"/>
              </a:rPr>
              <a:t>Frankreich</a:t>
            </a:r>
            <a:endParaRPr lang="en-US" b="1">
              <a:latin typeface="Times New Roman"/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20F0502020204030204" pitchFamily="34" charset="0"/>
              <a:buChar char="§"/>
            </a:pPr>
            <a:r>
              <a:rPr lang="en-US" b="1" err="1">
                <a:latin typeface="Times New Roman"/>
                <a:ea typeface="+mn-lt"/>
                <a:cs typeface="+mn-lt"/>
              </a:rPr>
              <a:t>Italien</a:t>
            </a:r>
            <a:r>
              <a:rPr lang="en-US" b="1" dirty="0">
                <a:latin typeface="Times New Roman"/>
                <a:ea typeface="+mn-lt"/>
                <a:cs typeface="+mn-lt"/>
              </a:rPr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20F0502020204030204" pitchFamily="34" charset="0"/>
              <a:buChar char="§"/>
            </a:pPr>
            <a:r>
              <a:rPr lang="en-US" b="1" dirty="0">
                <a:latin typeface="Times New Roman"/>
                <a:ea typeface="+mn-lt"/>
                <a:cs typeface="+mn-lt"/>
              </a:rPr>
              <a:t>Luxemburg 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20F0502020204030204" pitchFamily="34" charset="0"/>
              <a:buChar char="§"/>
            </a:pPr>
            <a:r>
              <a:rPr lang="en-US" b="1" err="1">
                <a:latin typeface="Times New Roman"/>
                <a:ea typeface="+mn-lt"/>
                <a:cs typeface="+mn-lt"/>
              </a:rPr>
              <a:t>Niederlande</a:t>
            </a:r>
            <a:endParaRPr lang="en-US" b="1">
              <a:latin typeface="Times New Roman"/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20F0502020204030204" pitchFamily="34" charset="0"/>
              <a:buChar char="§"/>
            </a:pPr>
            <a:r>
              <a:rPr lang="en-US" b="1" dirty="0">
                <a:latin typeface="Times New Roman"/>
                <a:ea typeface="+mn-lt"/>
                <a:cs typeface="+mn-lt"/>
              </a:rPr>
              <a:t>Deutschland 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20F0502020204030204" pitchFamily="34" charset="0"/>
              <a:buChar char="§"/>
            </a:pPr>
            <a:r>
              <a:rPr lang="en-US" b="1" err="1">
                <a:latin typeface="Times New Roman"/>
                <a:ea typeface="+mn-lt"/>
                <a:cs typeface="+mn-lt"/>
              </a:rPr>
              <a:t>Dänemark</a:t>
            </a:r>
            <a:endParaRPr lang="en-US" b="1">
              <a:latin typeface="Times New Roman"/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20F0502020204030204" pitchFamily="34" charset="0"/>
              <a:buChar char="§"/>
            </a:pPr>
            <a:r>
              <a:rPr lang="en-US" b="1" dirty="0">
                <a:latin typeface="Times New Roman"/>
                <a:ea typeface="+mn-lt"/>
                <a:cs typeface="+mn-lt"/>
              </a:rPr>
              <a:t>Irland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20F0502020204030204" pitchFamily="34" charset="0"/>
              <a:buChar char="§"/>
            </a:pPr>
            <a:r>
              <a:rPr lang="en-US" b="1" err="1">
                <a:latin typeface="Times New Roman"/>
                <a:ea typeface="+mn-lt"/>
                <a:cs typeface="+mn-lt"/>
              </a:rPr>
              <a:t>Griechenland</a:t>
            </a:r>
            <a:endParaRPr lang="en-US" b="1">
              <a:latin typeface="Times New Roman"/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20F0502020204030204" pitchFamily="34" charset="0"/>
              <a:buChar char="§"/>
            </a:pPr>
            <a:r>
              <a:rPr lang="en-US" b="1" dirty="0">
                <a:latin typeface="Times New Roman"/>
                <a:ea typeface="+mn-lt"/>
                <a:cs typeface="+mn-lt"/>
              </a:rPr>
              <a:t>Portugal </a:t>
            </a:r>
            <a:r>
              <a:rPr lang="en-US" b="1" err="1">
                <a:latin typeface="Times New Roman"/>
                <a:ea typeface="+mn-lt"/>
                <a:cs typeface="+mn-lt"/>
              </a:rPr>
              <a:t>Spanien</a:t>
            </a:r>
            <a:endParaRPr lang="en-US" b="1">
              <a:latin typeface="Times New Roman"/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20F0502020204030204" pitchFamily="34" charset="0"/>
              <a:buChar char="§"/>
            </a:pPr>
            <a:r>
              <a:rPr lang="en-US" b="1" err="1">
                <a:latin typeface="Times New Roman"/>
                <a:ea typeface="+mn-lt"/>
                <a:cs typeface="+mn-lt"/>
              </a:rPr>
              <a:t>Österreich</a:t>
            </a:r>
            <a:endParaRPr lang="en-US" b="1">
              <a:latin typeface="Times New Roman"/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20F0502020204030204" pitchFamily="34" charset="0"/>
              <a:buChar char="§"/>
            </a:pPr>
            <a:r>
              <a:rPr lang="en-US" b="1" dirty="0">
                <a:latin typeface="Times New Roman"/>
                <a:ea typeface="+mn-lt"/>
                <a:cs typeface="+mn-lt"/>
              </a:rPr>
              <a:t>Portugal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20F0502020204030204" pitchFamily="34" charset="0"/>
              <a:buChar char="§"/>
            </a:pPr>
            <a:r>
              <a:rPr lang="en-US" b="1" err="1">
                <a:latin typeface="Times New Roman"/>
                <a:ea typeface="+mn-lt"/>
                <a:cs typeface="+mn-lt"/>
              </a:rPr>
              <a:t>Spanien</a:t>
            </a:r>
            <a:endParaRPr lang="en-US" b="1">
              <a:latin typeface="Times New Roman"/>
              <a:ea typeface="+mn-lt"/>
              <a:cs typeface="+mn-lt"/>
            </a:endParaRPr>
          </a:p>
          <a:p>
            <a:pPr>
              <a:buFont typeface="Wingdings" panose="020F0502020204030204" pitchFamily="34" charset="0"/>
              <a:buChar char="§"/>
            </a:pPr>
            <a:endParaRPr lang="en-US" b="1">
              <a:cs typeface="Calibri"/>
            </a:endParaRPr>
          </a:p>
        </p:txBody>
      </p:sp>
      <p:pic>
        <p:nvPicPr>
          <p:cNvPr id="36" name="Picture 36" descr="A close up of a flag&#10;&#10;Description generated with very high confidence">
            <a:extLst>
              <a:ext uri="{FF2B5EF4-FFF2-40B4-BE49-F238E27FC236}">
                <a16:creationId xmlns:a16="http://schemas.microsoft.com/office/drawing/2014/main" id="{A1704C8E-4A5B-4051-B6DA-B9EF4F900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853" y="2073326"/>
            <a:ext cx="4213412" cy="226559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2185039-A9AC-4625-B430-DD4B121650EB}"/>
              </a:ext>
            </a:extLst>
          </p:cNvPr>
          <p:cNvSpPr txBox="1"/>
          <p:nvPr/>
        </p:nvSpPr>
        <p:spPr>
          <a:xfrm>
            <a:off x="6737230" y="4537494"/>
            <a:ext cx="413780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b="1" err="1">
                <a:latin typeface="Times New Roman"/>
                <a:ea typeface="+mn-lt"/>
                <a:cs typeface="+mn-lt"/>
              </a:rPr>
              <a:t>Kroatien</a:t>
            </a:r>
            <a:r>
              <a:rPr lang="en-US" b="1" dirty="0">
                <a:latin typeface="Times New Roman"/>
                <a:ea typeface="+mn-lt"/>
                <a:cs typeface="+mn-lt"/>
              </a:rPr>
              <a:t> </a:t>
            </a:r>
            <a:r>
              <a:rPr lang="en-US" b="1" err="1">
                <a:latin typeface="Times New Roman"/>
                <a:ea typeface="+mn-lt"/>
                <a:cs typeface="+mn-lt"/>
              </a:rPr>
              <a:t>ist</a:t>
            </a:r>
            <a:r>
              <a:rPr lang="en-US" b="1" dirty="0">
                <a:latin typeface="Times New Roman"/>
                <a:ea typeface="+mn-lt"/>
                <a:cs typeface="+mn-lt"/>
              </a:rPr>
              <a:t> das </a:t>
            </a:r>
            <a:r>
              <a:rPr lang="en-US" b="1" err="1">
                <a:latin typeface="Times New Roman"/>
                <a:ea typeface="+mn-lt"/>
                <a:cs typeface="+mn-lt"/>
              </a:rPr>
              <a:t>letzte</a:t>
            </a:r>
            <a:r>
              <a:rPr lang="en-US" b="1" dirty="0">
                <a:latin typeface="Times New Roman"/>
                <a:ea typeface="+mn-lt"/>
                <a:cs typeface="+mn-lt"/>
              </a:rPr>
              <a:t> Land, das EU-</a:t>
            </a:r>
            <a:r>
              <a:rPr lang="en-US" b="1" err="1">
                <a:latin typeface="Times New Roman"/>
                <a:ea typeface="+mn-lt"/>
                <a:cs typeface="+mn-lt"/>
              </a:rPr>
              <a:t>Mitglied</a:t>
            </a:r>
            <a:r>
              <a:rPr lang="en-US" b="1" dirty="0">
                <a:latin typeface="Times New Roman"/>
                <a:ea typeface="+mn-lt"/>
                <a:cs typeface="+mn-lt"/>
              </a:rPr>
              <a:t> </a:t>
            </a:r>
            <a:r>
              <a:rPr lang="en-US" b="1" err="1">
                <a:latin typeface="Times New Roman"/>
                <a:ea typeface="+mn-lt"/>
                <a:cs typeface="+mn-lt"/>
              </a:rPr>
              <a:t>wird</a:t>
            </a:r>
            <a:endParaRPr lang="en-US" b="1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5764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object, indoor, puzzle, computer&#10;&#10;Description generated with very high confidence">
            <a:extLst>
              <a:ext uri="{FF2B5EF4-FFF2-40B4-BE49-F238E27FC236}">
                <a16:creationId xmlns:a16="http://schemas.microsoft.com/office/drawing/2014/main" id="{EEBD3814-CF1D-40AA-A419-35FC49A47C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360" b="964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1D3AB0E-45D4-4BB8-9CA4-C1130509D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56F75-2AD6-4563-953A-B2A9A06A9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20F0502020204030204" pitchFamily="34" charset="0"/>
              <a:buChar char="§"/>
            </a:pPr>
            <a:r>
              <a:rPr lang="en-US" b="1">
                <a:latin typeface="Times New Roman"/>
                <a:ea typeface="+mn-lt"/>
                <a:cs typeface="+mn-lt"/>
              </a:rPr>
              <a:t>Schweden</a:t>
            </a:r>
            <a:endParaRPr lang="en-US" b="1">
              <a:latin typeface="Times New Roman"/>
              <a:cs typeface="Calibri" panose="020F0502020204030204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20F0502020204030204" pitchFamily="34" charset="0"/>
              <a:buChar char="§"/>
            </a:pPr>
            <a:r>
              <a:rPr lang="en-US" b="1" err="1">
                <a:latin typeface="Times New Roman"/>
                <a:ea typeface="+mn-lt"/>
                <a:cs typeface="+mn-lt"/>
              </a:rPr>
              <a:t>Zypern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20F0502020204030204" pitchFamily="34" charset="0"/>
              <a:buChar char="§"/>
            </a:pPr>
            <a:r>
              <a:rPr lang="en-US" b="1" err="1">
                <a:latin typeface="Times New Roman"/>
                <a:ea typeface="+mn-lt"/>
                <a:cs typeface="+mn-lt"/>
              </a:rPr>
              <a:t>Tschechische</a:t>
            </a:r>
            <a:r>
              <a:rPr lang="en-US" b="1">
                <a:latin typeface="Times New Roman"/>
                <a:ea typeface="+mn-lt"/>
                <a:cs typeface="+mn-lt"/>
              </a:rPr>
              <a:t> Republik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20F0502020204030204" pitchFamily="34" charset="0"/>
              <a:buChar char="§"/>
            </a:pPr>
            <a:r>
              <a:rPr lang="en-US" b="1" err="1">
                <a:latin typeface="Times New Roman"/>
                <a:ea typeface="+mn-lt"/>
                <a:cs typeface="+mn-lt"/>
              </a:rPr>
              <a:t>Estland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20F0502020204030204" pitchFamily="34" charset="0"/>
              <a:buChar char="§"/>
            </a:pPr>
            <a:r>
              <a:rPr lang="en-US" b="1" err="1">
                <a:latin typeface="Times New Roman"/>
                <a:ea typeface="+mn-lt"/>
                <a:cs typeface="+mn-lt"/>
              </a:rPr>
              <a:t>Lettland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20F0502020204030204" pitchFamily="34" charset="0"/>
              <a:buChar char="§"/>
            </a:pPr>
            <a:r>
              <a:rPr lang="en-US" b="1" err="1">
                <a:latin typeface="Times New Roman"/>
                <a:ea typeface="+mn-lt"/>
                <a:cs typeface="+mn-lt"/>
              </a:rPr>
              <a:t>Litauen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20F0502020204030204" pitchFamily="34" charset="0"/>
              <a:buChar char="§"/>
            </a:pPr>
            <a:r>
              <a:rPr lang="en-US" b="1" err="1">
                <a:latin typeface="Times New Roman"/>
                <a:ea typeface="+mn-lt"/>
                <a:cs typeface="+mn-lt"/>
              </a:rPr>
              <a:t>Ungarn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20F0502020204030204" pitchFamily="34" charset="0"/>
              <a:buChar char="§"/>
            </a:pPr>
            <a:r>
              <a:rPr lang="en-US" b="1">
                <a:latin typeface="Times New Roman"/>
                <a:ea typeface="+mn-lt"/>
                <a:cs typeface="+mn-lt"/>
              </a:rPr>
              <a:t>Malta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20F0502020204030204" pitchFamily="34" charset="0"/>
              <a:buChar char="§"/>
            </a:pPr>
            <a:r>
              <a:rPr lang="en-US" b="1">
                <a:latin typeface="Times New Roman"/>
                <a:ea typeface="+mn-lt"/>
                <a:cs typeface="+mn-lt"/>
              </a:rPr>
              <a:t>Polen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20F0502020204030204" pitchFamily="34" charset="0"/>
              <a:buChar char="§"/>
            </a:pPr>
            <a:r>
              <a:rPr lang="en-US" b="1" err="1">
                <a:latin typeface="Times New Roman"/>
                <a:ea typeface="+mn-lt"/>
                <a:cs typeface="+mn-lt"/>
              </a:rPr>
              <a:t>Slowakei</a:t>
            </a:r>
            <a:r>
              <a:rPr lang="en-US" b="1" dirty="0">
                <a:latin typeface="Times New Roman"/>
                <a:ea typeface="+mn-lt"/>
                <a:cs typeface="+mn-lt"/>
              </a:rPr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20F0502020204030204" pitchFamily="34" charset="0"/>
              <a:buChar char="§"/>
            </a:pPr>
            <a:r>
              <a:rPr lang="en-US" b="1" err="1">
                <a:latin typeface="Times New Roman"/>
                <a:ea typeface="+mn-lt"/>
                <a:cs typeface="+mn-lt"/>
              </a:rPr>
              <a:t>Slowenien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20F0502020204030204" pitchFamily="34" charset="0"/>
              <a:buChar char="§"/>
            </a:pPr>
            <a:r>
              <a:rPr lang="en-US" b="1" err="1">
                <a:latin typeface="Times New Roman"/>
                <a:ea typeface="+mn-lt"/>
                <a:cs typeface="+mn-lt"/>
              </a:rPr>
              <a:t>Bulgarien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20F0502020204030204" pitchFamily="34" charset="0"/>
              <a:buChar char="§"/>
            </a:pPr>
            <a:r>
              <a:rPr lang="en-US" b="1" err="1">
                <a:latin typeface="Times New Roman"/>
                <a:ea typeface="+mn-lt"/>
                <a:cs typeface="+mn-lt"/>
              </a:rPr>
              <a:t>Rumänien</a:t>
            </a:r>
            <a:r>
              <a:rPr lang="en-US" b="1" dirty="0">
                <a:latin typeface="Times New Roman"/>
                <a:ea typeface="+mn-lt"/>
                <a:cs typeface="+mn-lt"/>
              </a:rPr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20F0502020204030204" pitchFamily="34" charset="0"/>
              <a:buChar char="§"/>
            </a:pPr>
            <a:r>
              <a:rPr lang="en-US" b="1" err="1">
                <a:latin typeface="Times New Roman"/>
                <a:ea typeface="+mn-lt"/>
                <a:cs typeface="+mn-lt"/>
              </a:rPr>
              <a:t>Kroatien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>
              <a:buFont typeface="Wingdings" panose="020F0502020204030204" pitchFamily="34" charset="0"/>
              <a:buChar char="§"/>
            </a:pPr>
            <a:endParaRPr lang="en-US" b="1" dirty="0">
              <a:latin typeface="Times New Roman"/>
              <a:cs typeface="Calibri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3701903-7443-4BF3-ADB1-D34C53718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C9CBD37-D802-4110-AF2B-186E102DC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9B83DD-1277-4F9B-BB40-5775342B8B40}"/>
              </a:ext>
            </a:extLst>
          </p:cNvPr>
          <p:cNvSpPr txBox="1"/>
          <p:nvPr/>
        </p:nvSpPr>
        <p:spPr>
          <a:xfrm>
            <a:off x="7513608" y="5543909"/>
            <a:ext cx="415218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ctr">
              <a:spcAft>
                <a:spcPts val="600"/>
              </a:spcAft>
              <a:buFont typeface="Courier New"/>
              <a:buChar char="o"/>
            </a:pPr>
            <a:r>
              <a:rPr lang="en-US" b="1" err="1">
                <a:latin typeface="Times New Roman"/>
                <a:ea typeface="+mn-lt"/>
                <a:cs typeface="+mn-lt"/>
              </a:rPr>
              <a:t>Großbritannien</a:t>
            </a:r>
            <a:r>
              <a:rPr lang="en-US" b="1" dirty="0">
                <a:latin typeface="Times New Roman"/>
                <a:ea typeface="+mn-lt"/>
                <a:cs typeface="+mn-lt"/>
              </a:rPr>
              <a:t> </a:t>
            </a:r>
            <a:r>
              <a:rPr lang="en-US" b="1" err="1">
                <a:latin typeface="Times New Roman"/>
                <a:ea typeface="+mn-lt"/>
                <a:cs typeface="+mn-lt"/>
              </a:rPr>
              <a:t>ist</a:t>
            </a:r>
            <a:r>
              <a:rPr lang="en-US" b="1" dirty="0">
                <a:latin typeface="Times New Roman"/>
                <a:ea typeface="+mn-lt"/>
                <a:cs typeface="+mn-lt"/>
              </a:rPr>
              <a:t> das </a:t>
            </a:r>
            <a:r>
              <a:rPr lang="en-US" b="1" err="1">
                <a:latin typeface="Times New Roman"/>
                <a:ea typeface="+mn-lt"/>
                <a:cs typeface="+mn-lt"/>
              </a:rPr>
              <a:t>erste</a:t>
            </a:r>
            <a:r>
              <a:rPr lang="en-US" b="1" dirty="0">
                <a:latin typeface="Times New Roman"/>
                <a:ea typeface="+mn-lt"/>
                <a:cs typeface="+mn-lt"/>
              </a:rPr>
              <a:t> Land in der </a:t>
            </a:r>
            <a:r>
              <a:rPr lang="en-US" b="1" err="1">
                <a:latin typeface="Times New Roman"/>
                <a:ea typeface="+mn-lt"/>
                <a:cs typeface="+mn-lt"/>
              </a:rPr>
              <a:t>Geschichte</a:t>
            </a:r>
            <a:r>
              <a:rPr lang="en-US" b="1" dirty="0">
                <a:latin typeface="Times New Roman"/>
                <a:ea typeface="+mn-lt"/>
                <a:cs typeface="+mn-lt"/>
              </a:rPr>
              <a:t>, das die EU </a:t>
            </a:r>
            <a:r>
              <a:rPr lang="en-US" b="1" err="1">
                <a:latin typeface="Times New Roman"/>
                <a:ea typeface="+mn-lt"/>
                <a:cs typeface="+mn-lt"/>
              </a:rPr>
              <a:t>verlässt</a:t>
            </a:r>
            <a:endParaRPr lang="en-US" b="1">
              <a:latin typeface="Times New Roman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84994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0C2BBC7F-C278-487D-A435-69502F455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F6ECFA-0768-4140-8771-3839C05BD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844374"/>
            <a:ext cx="10058400" cy="1188995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latin typeface="Times New Roman"/>
                <a:ea typeface="+mj-lt"/>
                <a:cs typeface="+mj-lt"/>
              </a:rPr>
              <a:t>EU-</a:t>
            </a:r>
            <a:r>
              <a:rPr lang="en-US" err="1">
                <a:latin typeface="Times New Roman"/>
                <a:ea typeface="+mj-lt"/>
                <a:cs typeface="+mj-lt"/>
              </a:rPr>
              <a:t>Ziele</a:t>
            </a:r>
            <a:endParaRPr lang="en-US" err="1">
              <a:latin typeface="Times New Roman"/>
              <a:cs typeface="Calibri Light" panose="020F0302020204030204"/>
            </a:endParaRPr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6AD9BA1B-F5DB-4B56-8E79-FCDD35AF1B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345175"/>
              </p:ext>
            </p:extLst>
          </p:nvPr>
        </p:nvGraphicFramePr>
        <p:xfrm>
          <a:off x="1036319" y="680936"/>
          <a:ext cx="10119362" cy="376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448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0C2BBC7F-C278-487D-A435-69502F455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A0CED-315C-4EE2-B9A3-D39625794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844374"/>
            <a:ext cx="10058400" cy="1188995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ea typeface="+mj-lt"/>
                <a:cs typeface="+mj-lt"/>
              </a:rPr>
              <a:t>EU-Werte</a:t>
            </a:r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05F6D8B-9FA9-431B-8B55-B7986AA03A26}"/>
              </a:ext>
            </a:extLst>
          </p:cNvPr>
          <p:cNvCxnSpPr/>
          <p:nvPr/>
        </p:nvCxnSpPr>
        <p:spPr>
          <a:xfrm flipV="1">
            <a:off x="4330460" y="2534730"/>
            <a:ext cx="454325" cy="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05F6D8B-9FA9-431B-8B55-B7986AA03A26}"/>
              </a:ext>
            </a:extLst>
          </p:cNvPr>
          <p:cNvCxnSpPr/>
          <p:nvPr/>
        </p:nvCxnSpPr>
        <p:spPr>
          <a:xfrm flipV="1">
            <a:off x="4329562" y="3425228"/>
            <a:ext cx="454325" cy="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5F6D8B-9FA9-431B-8B55-B7986AA03A26}"/>
              </a:ext>
            </a:extLst>
          </p:cNvPr>
          <p:cNvCxnSpPr/>
          <p:nvPr/>
        </p:nvCxnSpPr>
        <p:spPr>
          <a:xfrm flipV="1">
            <a:off x="4328663" y="2978631"/>
            <a:ext cx="454325" cy="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5F6D8B-9FA9-431B-8B55-B7986AA03A26}"/>
              </a:ext>
            </a:extLst>
          </p:cNvPr>
          <p:cNvCxnSpPr/>
          <p:nvPr/>
        </p:nvCxnSpPr>
        <p:spPr>
          <a:xfrm flipV="1">
            <a:off x="4326866" y="3896985"/>
            <a:ext cx="454325" cy="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0AF58AAA-6189-432E-9C2A-0AC0D71D0B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109249"/>
              </p:ext>
            </p:extLst>
          </p:nvPr>
        </p:nvGraphicFramePr>
        <p:xfrm>
          <a:off x="1036319" y="680936"/>
          <a:ext cx="10119362" cy="376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7726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3A198-07C4-4BA4-AF66-16E5E3D24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Times New Roman"/>
                <a:ea typeface="+mj-lt"/>
                <a:cs typeface="+mj-lt"/>
              </a:rPr>
              <a:t>Euro </a:t>
            </a:r>
            <a:endParaRPr lang="en-US"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76395-E01C-444E-B7CD-ADEFD0F76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latin typeface="Times New Roman"/>
                <a:ea typeface="+mn-lt"/>
                <a:cs typeface="+mn-lt"/>
              </a:rPr>
              <a:t>in </a:t>
            </a:r>
            <a:r>
              <a:rPr lang="en-US" err="1">
                <a:latin typeface="Times New Roman"/>
                <a:ea typeface="+mn-lt"/>
                <a:cs typeface="+mn-lt"/>
              </a:rPr>
              <a:t>Gebrauch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err="1">
                <a:latin typeface="Times New Roman"/>
                <a:ea typeface="+mn-lt"/>
                <a:cs typeface="+mn-lt"/>
              </a:rPr>
              <a:t>seit</a:t>
            </a:r>
            <a:r>
              <a:rPr lang="en-US" dirty="0">
                <a:latin typeface="Times New Roman"/>
                <a:ea typeface="+mn-lt"/>
                <a:cs typeface="+mn-lt"/>
              </a:rPr>
              <a:t> dem 1. </a:t>
            </a:r>
            <a:r>
              <a:rPr lang="en-US" err="1">
                <a:latin typeface="Times New Roman"/>
                <a:ea typeface="+mn-lt"/>
                <a:cs typeface="+mn-lt"/>
              </a:rPr>
              <a:t>Januar</a:t>
            </a:r>
            <a:r>
              <a:rPr lang="en-US" dirty="0">
                <a:latin typeface="Times New Roman"/>
                <a:ea typeface="+mn-lt"/>
                <a:cs typeface="+mn-lt"/>
              </a:rPr>
              <a:t> 1999</a:t>
            </a:r>
            <a:endParaRPr lang="en-US" dirty="0">
              <a:latin typeface="Times New Roman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latin typeface="Times New Roman"/>
                <a:ea typeface="+mn-lt"/>
                <a:cs typeface="+mn-lt"/>
              </a:rPr>
              <a:t>Seit </a:t>
            </a:r>
            <a:r>
              <a:rPr lang="en-US" err="1">
                <a:latin typeface="Times New Roman"/>
                <a:ea typeface="+mn-lt"/>
                <a:cs typeface="+mn-lt"/>
              </a:rPr>
              <a:t>Januar</a:t>
            </a:r>
            <a:r>
              <a:rPr lang="en-US" dirty="0">
                <a:latin typeface="Times New Roman"/>
                <a:ea typeface="+mn-lt"/>
                <a:cs typeface="+mn-lt"/>
              </a:rPr>
              <a:t> 2015 </a:t>
            </a:r>
            <a:r>
              <a:rPr lang="en-US" err="1">
                <a:latin typeface="Times New Roman"/>
                <a:ea typeface="+mn-lt"/>
                <a:cs typeface="+mn-lt"/>
              </a:rPr>
              <a:t>wurde</a:t>
            </a:r>
            <a:r>
              <a:rPr lang="en-US" dirty="0">
                <a:latin typeface="Times New Roman"/>
                <a:ea typeface="+mn-lt"/>
                <a:cs typeface="+mn-lt"/>
              </a:rPr>
              <a:t> die </a:t>
            </a:r>
            <a:r>
              <a:rPr lang="en-US" err="1">
                <a:latin typeface="Times New Roman"/>
                <a:ea typeface="+mn-lt"/>
                <a:cs typeface="+mn-lt"/>
              </a:rPr>
              <a:t>Nutzung</a:t>
            </a:r>
            <a:r>
              <a:rPr lang="en-US" dirty="0">
                <a:latin typeface="Times New Roman"/>
                <a:ea typeface="+mn-lt"/>
                <a:cs typeface="+mn-lt"/>
              </a:rPr>
              <a:t> auf 19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ea typeface="+mn-lt"/>
                <a:cs typeface="+mn-lt"/>
              </a:rPr>
              <a:t>  </a:t>
            </a:r>
            <a:r>
              <a:rPr lang="en-US" err="1">
                <a:latin typeface="Times New Roman"/>
                <a:ea typeface="+mn-lt"/>
                <a:cs typeface="+mn-lt"/>
              </a:rPr>
              <a:t>sogenannte</a:t>
            </a:r>
            <a:r>
              <a:rPr lang="en-US" dirty="0">
                <a:latin typeface="Times New Roman"/>
                <a:ea typeface="+mn-lt"/>
                <a:cs typeface="+mn-lt"/>
              </a:rPr>
              <a:t> Länder </a:t>
            </a:r>
            <a:r>
              <a:rPr lang="en-US" err="1">
                <a:latin typeface="Times New Roman"/>
                <a:ea typeface="+mn-lt"/>
                <a:cs typeface="+mn-lt"/>
              </a:rPr>
              <a:t>ausgeweitet</a:t>
            </a:r>
            <a:r>
              <a:rPr lang="en-US" dirty="0">
                <a:latin typeface="Times New Roman"/>
                <a:ea typeface="+mn-lt"/>
                <a:cs typeface="+mn-lt"/>
              </a:rPr>
              <a:t>. Eurozone</a:t>
            </a:r>
            <a:endParaRPr lang="en-US" dirty="0">
              <a:latin typeface="Times New Roman"/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6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7B60B38-64A0-4187-B767-929C6A882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34" y="3333993"/>
            <a:ext cx="1708032" cy="880126"/>
          </a:xfrm>
          <a:prstGeom prst="rect">
            <a:avLst/>
          </a:prstGeom>
        </p:spPr>
      </p:pic>
      <p:pic>
        <p:nvPicPr>
          <p:cNvPr id="8" name="Picture 8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DF650874-04B5-42BB-A51C-A199B4B2A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457" y="3932742"/>
            <a:ext cx="1679277" cy="890329"/>
          </a:xfrm>
          <a:prstGeom prst="rect">
            <a:avLst/>
          </a:prstGeom>
        </p:spPr>
      </p:pic>
      <p:pic>
        <p:nvPicPr>
          <p:cNvPr id="10" name="Picture 10" descr="A picture containing room&#10;&#10;Description generated with very high confidence">
            <a:extLst>
              <a:ext uri="{FF2B5EF4-FFF2-40B4-BE49-F238E27FC236}">
                <a16:creationId xmlns:a16="http://schemas.microsoft.com/office/drawing/2014/main" id="{1FA3E5A6-10DE-4543-9EA8-398FB017B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890" y="3401056"/>
            <a:ext cx="1837427" cy="9185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529E17A-0C08-4518-9969-B8830F4F0451}"/>
              </a:ext>
            </a:extLst>
          </p:cNvPr>
          <p:cNvSpPr txBox="1"/>
          <p:nvPr/>
        </p:nvSpPr>
        <p:spPr>
          <a:xfrm>
            <a:off x="10101532" y="515572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b="1" dirty="0">
              <a:cs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1120E3-965A-4F1C-8BE6-B2343B6F77B6}"/>
              </a:ext>
            </a:extLst>
          </p:cNvPr>
          <p:cNvSpPr txBox="1"/>
          <p:nvPr/>
        </p:nvSpPr>
        <p:spPr>
          <a:xfrm>
            <a:off x="482180" y="53273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Courier New"/>
              <a:buChar char="o"/>
            </a:pPr>
            <a:r>
              <a:rPr lang="en-US" b="1" dirty="0">
                <a:latin typeface="Times New Roman"/>
                <a:ea typeface="+mn-lt"/>
                <a:cs typeface="+mn-lt"/>
              </a:rPr>
              <a:t>Euro-</a:t>
            </a:r>
            <a:r>
              <a:rPr lang="en-US" b="1" err="1">
                <a:latin typeface="Times New Roman"/>
                <a:ea typeface="+mn-lt"/>
                <a:cs typeface="+mn-lt"/>
              </a:rPr>
              <a:t>Banknoten</a:t>
            </a:r>
            <a:endParaRPr lang="en-US" b="1" err="1">
              <a:latin typeface="Times New Roman"/>
              <a:cs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A846BD-C7CA-4AE5-ACDA-3D2436E7517D}"/>
              </a:ext>
            </a:extLst>
          </p:cNvPr>
          <p:cNvSpPr txBox="1"/>
          <p:nvPr/>
        </p:nvSpPr>
        <p:spPr>
          <a:xfrm>
            <a:off x="7628626" y="53282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Courier New"/>
              <a:buChar char="o"/>
            </a:pPr>
            <a:r>
              <a:rPr lang="en-US" b="1">
                <a:latin typeface="Times New Roman"/>
                <a:ea typeface="+mn-lt"/>
                <a:cs typeface="+mn-lt"/>
              </a:rPr>
              <a:t>Euro-Münzen</a:t>
            </a:r>
            <a:endParaRPr lang="en-US" b="1">
              <a:latin typeface="Times New Roman"/>
              <a:cs typeface="Calibri"/>
            </a:endParaRPr>
          </a:p>
        </p:txBody>
      </p:sp>
      <p:pic>
        <p:nvPicPr>
          <p:cNvPr id="11" name="Picture 12" descr="A close up of a coin&#10;&#10;Description generated with high confidence">
            <a:extLst>
              <a:ext uri="{FF2B5EF4-FFF2-40B4-BE49-F238E27FC236}">
                <a16:creationId xmlns:a16="http://schemas.microsoft.com/office/drawing/2014/main" id="{78CB79A2-C325-44B8-9F8A-0D499D618A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2014" y="2119224"/>
            <a:ext cx="1865031" cy="309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7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B000C-EACA-4FC8-9A4D-3C85385C30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>
                <a:latin typeface="Times New Roman"/>
                <a:ea typeface="+mj-lt"/>
                <a:cs typeface="+mj-lt"/>
              </a:rPr>
              <a:t>Vielen Dank für Ihre Aufmerksamkeit!</a:t>
            </a:r>
            <a:endParaRPr lang="en-US">
              <a:latin typeface="Times New Roman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57276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Retrospect</vt:lpstr>
      <vt:lpstr>Die Europäische Union</vt:lpstr>
      <vt:lpstr>Über die EU </vt:lpstr>
      <vt:lpstr>Die Europäische Union hat 27 Mitglieder</vt:lpstr>
      <vt:lpstr>PowerPoint Presentation</vt:lpstr>
      <vt:lpstr>EU-Ziele</vt:lpstr>
      <vt:lpstr>EU-Werte</vt:lpstr>
      <vt:lpstr>Euro </vt:lpstr>
      <vt:lpstr>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559</cp:revision>
  <dcterms:created xsi:type="dcterms:W3CDTF">2020-05-10T13:52:40Z</dcterms:created>
  <dcterms:modified xsi:type="dcterms:W3CDTF">2020-05-12T18:31:20Z</dcterms:modified>
</cp:coreProperties>
</file>