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_rels/slideMaster1.xml.rels" ContentType="application/vnd.openxmlformats-package.relationships+xml"/>
  <Override PartName="/ppt/slideMasters/_rels/slideMaster2.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slideLayouts/_rels/slideLayout13.xml.rels" ContentType="application/vnd.openxmlformats-package.relationships+xml"/>
  <Override PartName="/ppt/slideLayouts/_rels/slideLayout14.xml.rels" ContentType="application/vnd.openxmlformats-package.relationships+xml"/>
  <Override PartName="/ppt/slideLayouts/_rels/slideLayout15.xml.rels" ContentType="application/vnd.openxmlformats-package.relationships+xml"/>
  <Override PartName="/ppt/slideLayouts/_rels/slideLayout16.xml.rels" ContentType="application/vnd.openxmlformats-package.relationships+xml"/>
  <Override PartName="/ppt/slideLayouts/_rels/slideLayout17.xml.rels" ContentType="application/vnd.openxmlformats-package.relationships+xml"/>
  <Override PartName="/ppt/slideLayouts/_rels/slideLayout18.xml.rels" ContentType="application/vnd.openxmlformats-package.relationships+xml"/>
  <Override PartName="/ppt/slideLayouts/_rels/slideLayout19.xml.rels" ContentType="application/vnd.openxmlformats-package.relationships+xml"/>
  <Override PartName="/ppt/slideLayouts/_rels/slideLayout20.xml.rels" ContentType="application/vnd.openxmlformats-package.relationships+xml"/>
  <Override PartName="/ppt/slideLayouts/_rels/slideLayout21.xml.rels" ContentType="application/vnd.openxmlformats-package.relationships+xml"/>
  <Override PartName="/ppt/slideLayouts/_rels/slideLayout22.xml.rels" ContentType="application/vnd.openxmlformats-package.relationships+xml"/>
  <Override PartName="/ppt/slideLayouts/_rels/slideLayout23.xml.rels" ContentType="application/vnd.openxmlformats-package.relationships+xml"/>
  <Override PartName="/ppt/slideLayouts/_rels/slideLayout24.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media/image1.png" ContentType="image/png"/>
  <Override PartName="/ppt/media/image2.jpeg" ContentType="image/jpeg"/>
  <Override PartName="/ppt/media/image5.png" ContentType="image/pn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 id="2147483661" r:id="rId3"/>
  </p:sld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Master" Target="slideMasters/slideMaster2.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Relationship Id="rId13" Type="http://schemas.openxmlformats.org/officeDocument/2006/relationships/slide" Target="slides/slide10.xml"/><Relationship Id="rId14" Type="http://schemas.openxmlformats.org/officeDocument/2006/relationships/slide" Target="slides/slide11.xml"/><Relationship Id="rId15" Type="http://schemas.openxmlformats.org/officeDocument/2006/relationships/slide" Target="slides/slide12.xml"/><Relationship Id="rId16" Type="http://schemas.openxmlformats.org/officeDocument/2006/relationships/slide" Target="slides/slide13.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5.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6.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7.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8.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19.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0.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1.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2.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3.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24.xml.rels><?xml version="1.0" encoding="UTF-8"?>
<Relationships xmlns="http://schemas.openxmlformats.org/package/2006/relationships"><Relationship Id="rId1" Type="http://schemas.openxmlformats.org/officeDocument/2006/relationships/slideMaster" Target="../slideMasters/slideMaster2.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51"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52" name="PlaceHolder 2"/>
          <p:cNvSpPr>
            <a:spLocks noGrp="1"/>
          </p:cNvSpPr>
          <p:nvPr>
            <p:ph type="body"/>
          </p:nvPr>
        </p:nvSpPr>
        <p:spPr>
          <a:xfrm>
            <a:off x="609480" y="1604520"/>
            <a:ext cx="10972440" cy="1896840"/>
          </a:xfrm>
          <a:prstGeom prst="rect">
            <a:avLst/>
          </a:prstGeom>
        </p:spPr>
        <p:txBody>
          <a:bodyPr lIns="0" rIns="0" tIns="0" bIns="0">
            <a:normAutofit/>
          </a:bodyPr>
          <a:p>
            <a:endParaRPr b="0" lang="hr-HR" sz="3200" spc="-1" strike="noStrike">
              <a:latin typeface="Arial"/>
            </a:endParaRPr>
          </a:p>
        </p:txBody>
      </p:sp>
      <p:sp>
        <p:nvSpPr>
          <p:cNvPr id="53" name="PlaceHolder 3"/>
          <p:cNvSpPr>
            <a:spLocks noGrp="1"/>
          </p:cNvSpPr>
          <p:nvPr>
            <p:ph type="body"/>
          </p:nvPr>
        </p:nvSpPr>
        <p:spPr>
          <a:xfrm>
            <a:off x="609480" y="3682080"/>
            <a:ext cx="109724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5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55"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56"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57" name="PlaceHolder 4"/>
          <p:cNvSpPr>
            <a:spLocks noGrp="1"/>
          </p:cNvSpPr>
          <p:nvPr>
            <p:ph type="body"/>
          </p:nvPr>
        </p:nvSpPr>
        <p:spPr>
          <a:xfrm>
            <a:off x="609480" y="3682080"/>
            <a:ext cx="5354280" cy="1896840"/>
          </a:xfrm>
          <a:prstGeom prst="rect">
            <a:avLst/>
          </a:prstGeom>
        </p:spPr>
        <p:txBody>
          <a:bodyPr lIns="0" rIns="0" tIns="0" bIns="0">
            <a:normAutofit/>
          </a:bodyPr>
          <a:p>
            <a:endParaRPr b="0" lang="hr-HR" sz="3200" spc="-1" strike="noStrike">
              <a:latin typeface="Arial"/>
            </a:endParaRPr>
          </a:p>
        </p:txBody>
      </p:sp>
      <p:sp>
        <p:nvSpPr>
          <p:cNvPr id="58" name="PlaceHolder 5"/>
          <p:cNvSpPr>
            <a:spLocks noGrp="1"/>
          </p:cNvSpPr>
          <p:nvPr>
            <p:ph type="body"/>
          </p:nvPr>
        </p:nvSpPr>
        <p:spPr>
          <a:xfrm>
            <a:off x="623196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5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60" name="PlaceHolder 2"/>
          <p:cNvSpPr>
            <a:spLocks noGrp="1"/>
          </p:cNvSpPr>
          <p:nvPr>
            <p:ph type="body"/>
          </p:nvPr>
        </p:nvSpPr>
        <p:spPr>
          <a:xfrm>
            <a:off x="609480" y="1604520"/>
            <a:ext cx="3533040" cy="1896840"/>
          </a:xfrm>
          <a:prstGeom prst="rect">
            <a:avLst/>
          </a:prstGeom>
        </p:spPr>
        <p:txBody>
          <a:bodyPr lIns="0" rIns="0" tIns="0" bIns="0">
            <a:normAutofit/>
          </a:bodyPr>
          <a:p>
            <a:endParaRPr b="0" lang="hr-HR" sz="3200" spc="-1" strike="noStrike">
              <a:latin typeface="Arial"/>
            </a:endParaRPr>
          </a:p>
        </p:txBody>
      </p:sp>
      <p:sp>
        <p:nvSpPr>
          <p:cNvPr id="61" name="PlaceHolder 3"/>
          <p:cNvSpPr>
            <a:spLocks noGrp="1"/>
          </p:cNvSpPr>
          <p:nvPr>
            <p:ph type="body"/>
          </p:nvPr>
        </p:nvSpPr>
        <p:spPr>
          <a:xfrm>
            <a:off x="4319640" y="1604520"/>
            <a:ext cx="3533040" cy="1896840"/>
          </a:xfrm>
          <a:prstGeom prst="rect">
            <a:avLst/>
          </a:prstGeom>
        </p:spPr>
        <p:txBody>
          <a:bodyPr lIns="0" rIns="0" tIns="0" bIns="0">
            <a:normAutofit/>
          </a:bodyPr>
          <a:p>
            <a:endParaRPr b="0" lang="hr-HR" sz="3200" spc="-1" strike="noStrike">
              <a:latin typeface="Arial"/>
            </a:endParaRPr>
          </a:p>
        </p:txBody>
      </p:sp>
      <p:sp>
        <p:nvSpPr>
          <p:cNvPr id="62" name="PlaceHolder 4"/>
          <p:cNvSpPr>
            <a:spLocks noGrp="1"/>
          </p:cNvSpPr>
          <p:nvPr>
            <p:ph type="body"/>
          </p:nvPr>
        </p:nvSpPr>
        <p:spPr>
          <a:xfrm>
            <a:off x="8029800" y="1604520"/>
            <a:ext cx="3533040" cy="1896840"/>
          </a:xfrm>
          <a:prstGeom prst="rect">
            <a:avLst/>
          </a:prstGeom>
        </p:spPr>
        <p:txBody>
          <a:bodyPr lIns="0" rIns="0" tIns="0" bIns="0">
            <a:normAutofit/>
          </a:bodyPr>
          <a:p>
            <a:endParaRPr b="0" lang="hr-HR" sz="3200" spc="-1" strike="noStrike">
              <a:latin typeface="Arial"/>
            </a:endParaRPr>
          </a:p>
        </p:txBody>
      </p:sp>
      <p:sp>
        <p:nvSpPr>
          <p:cNvPr id="63" name="PlaceHolder 5"/>
          <p:cNvSpPr>
            <a:spLocks noGrp="1"/>
          </p:cNvSpPr>
          <p:nvPr>
            <p:ph type="body"/>
          </p:nvPr>
        </p:nvSpPr>
        <p:spPr>
          <a:xfrm>
            <a:off x="609480" y="3682080"/>
            <a:ext cx="3533040" cy="1896840"/>
          </a:xfrm>
          <a:prstGeom prst="rect">
            <a:avLst/>
          </a:prstGeom>
        </p:spPr>
        <p:txBody>
          <a:bodyPr lIns="0" rIns="0" tIns="0" bIns="0">
            <a:normAutofit/>
          </a:bodyPr>
          <a:p>
            <a:endParaRPr b="0" lang="hr-HR" sz="3200" spc="-1" strike="noStrike">
              <a:latin typeface="Arial"/>
            </a:endParaRPr>
          </a:p>
        </p:txBody>
      </p:sp>
      <p:sp>
        <p:nvSpPr>
          <p:cNvPr id="64" name="PlaceHolder 6"/>
          <p:cNvSpPr>
            <a:spLocks noGrp="1"/>
          </p:cNvSpPr>
          <p:nvPr>
            <p:ph type="body"/>
          </p:nvPr>
        </p:nvSpPr>
        <p:spPr>
          <a:xfrm>
            <a:off x="4319640" y="3682080"/>
            <a:ext cx="3533040" cy="1896840"/>
          </a:xfrm>
          <a:prstGeom prst="rect">
            <a:avLst/>
          </a:prstGeom>
        </p:spPr>
        <p:txBody>
          <a:bodyPr lIns="0" rIns="0" tIns="0" bIns="0">
            <a:normAutofit/>
          </a:bodyPr>
          <a:p>
            <a:endParaRPr b="0" lang="hr-HR" sz="3200" spc="-1" strike="noStrike">
              <a:latin typeface="Arial"/>
            </a:endParaRPr>
          </a:p>
        </p:txBody>
      </p:sp>
      <p:sp>
        <p:nvSpPr>
          <p:cNvPr id="65" name="PlaceHolder 7"/>
          <p:cNvSpPr>
            <a:spLocks noGrp="1"/>
          </p:cNvSpPr>
          <p:nvPr>
            <p:ph type="body"/>
          </p:nvPr>
        </p:nvSpPr>
        <p:spPr>
          <a:xfrm>
            <a:off x="8029800" y="3682080"/>
            <a:ext cx="35330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1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96"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97"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1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98"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99" name="PlaceHolder 2"/>
          <p:cNvSpPr>
            <a:spLocks noGrp="1"/>
          </p:cNvSpPr>
          <p:nvPr>
            <p:ph type="body"/>
          </p:nvPr>
        </p:nvSpPr>
        <p:spPr>
          <a:xfrm>
            <a:off x="609480" y="1604520"/>
            <a:ext cx="1097244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1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10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01" name="PlaceHolder 2"/>
          <p:cNvSpPr>
            <a:spLocks noGrp="1"/>
          </p:cNvSpPr>
          <p:nvPr>
            <p:ph type="body"/>
          </p:nvPr>
        </p:nvSpPr>
        <p:spPr>
          <a:xfrm>
            <a:off x="609480" y="1604520"/>
            <a:ext cx="5354280" cy="3977280"/>
          </a:xfrm>
          <a:prstGeom prst="rect">
            <a:avLst/>
          </a:prstGeom>
        </p:spPr>
        <p:txBody>
          <a:bodyPr lIns="0" rIns="0" tIns="0" bIns="0">
            <a:normAutofit/>
          </a:bodyPr>
          <a:p>
            <a:endParaRPr b="0" lang="hr-HR" sz="3200" spc="-1" strike="noStrike">
              <a:latin typeface="Arial"/>
            </a:endParaRPr>
          </a:p>
        </p:txBody>
      </p:sp>
      <p:sp>
        <p:nvSpPr>
          <p:cNvPr id="102" name="PlaceHolder 3"/>
          <p:cNvSpPr>
            <a:spLocks noGrp="1"/>
          </p:cNvSpPr>
          <p:nvPr>
            <p:ph type="body"/>
          </p:nvPr>
        </p:nvSpPr>
        <p:spPr>
          <a:xfrm>
            <a:off x="6231960" y="1604520"/>
            <a:ext cx="535428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1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0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Tree>
  </p:cSld>
</p:sldLayout>
</file>

<file path=ppt/slideLayouts/slideLayout1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4"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1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0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06"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107" name="PlaceHolder 3"/>
          <p:cNvSpPr>
            <a:spLocks noGrp="1"/>
          </p:cNvSpPr>
          <p:nvPr>
            <p:ph type="body"/>
          </p:nvPr>
        </p:nvSpPr>
        <p:spPr>
          <a:xfrm>
            <a:off x="6231960" y="1604520"/>
            <a:ext cx="5354280" cy="3977280"/>
          </a:xfrm>
          <a:prstGeom prst="rect">
            <a:avLst/>
          </a:prstGeom>
        </p:spPr>
        <p:txBody>
          <a:bodyPr lIns="0" rIns="0" tIns="0" bIns="0">
            <a:normAutofit/>
          </a:bodyPr>
          <a:p>
            <a:endParaRPr b="0" lang="hr-HR" sz="3200" spc="-1" strike="noStrike">
              <a:latin typeface="Arial"/>
            </a:endParaRPr>
          </a:p>
        </p:txBody>
      </p:sp>
      <p:sp>
        <p:nvSpPr>
          <p:cNvPr id="108" name="PlaceHolder 4"/>
          <p:cNvSpPr>
            <a:spLocks noGrp="1"/>
          </p:cNvSpPr>
          <p:nvPr>
            <p:ph type="body"/>
          </p:nvPr>
        </p:nvSpPr>
        <p:spPr>
          <a:xfrm>
            <a:off x="60948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3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31" name="PlaceHolder 2"/>
          <p:cNvSpPr>
            <a:spLocks noGrp="1"/>
          </p:cNvSpPr>
          <p:nvPr>
            <p:ph type="subTitle"/>
          </p:nvPr>
        </p:nvSpPr>
        <p:spPr>
          <a:xfrm>
            <a:off x="609480" y="1604520"/>
            <a:ext cx="10972440" cy="397728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2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0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10" name="PlaceHolder 2"/>
          <p:cNvSpPr>
            <a:spLocks noGrp="1"/>
          </p:cNvSpPr>
          <p:nvPr>
            <p:ph type="body"/>
          </p:nvPr>
        </p:nvSpPr>
        <p:spPr>
          <a:xfrm>
            <a:off x="609480" y="1604520"/>
            <a:ext cx="5354280" cy="3977280"/>
          </a:xfrm>
          <a:prstGeom prst="rect">
            <a:avLst/>
          </a:prstGeom>
        </p:spPr>
        <p:txBody>
          <a:bodyPr lIns="0" rIns="0" tIns="0" bIns="0">
            <a:normAutofit/>
          </a:bodyPr>
          <a:p>
            <a:endParaRPr b="0" lang="hr-HR" sz="3200" spc="-1" strike="noStrike">
              <a:latin typeface="Arial"/>
            </a:endParaRPr>
          </a:p>
        </p:txBody>
      </p:sp>
      <p:sp>
        <p:nvSpPr>
          <p:cNvPr id="111"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112" name="PlaceHolder 4"/>
          <p:cNvSpPr>
            <a:spLocks noGrp="1"/>
          </p:cNvSpPr>
          <p:nvPr>
            <p:ph type="body"/>
          </p:nvPr>
        </p:nvSpPr>
        <p:spPr>
          <a:xfrm>
            <a:off x="623196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1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14"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115"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116" name="PlaceHolder 4"/>
          <p:cNvSpPr>
            <a:spLocks noGrp="1"/>
          </p:cNvSpPr>
          <p:nvPr>
            <p:ph type="body"/>
          </p:nvPr>
        </p:nvSpPr>
        <p:spPr>
          <a:xfrm>
            <a:off x="609480" y="3682080"/>
            <a:ext cx="109724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11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18" name="PlaceHolder 2"/>
          <p:cNvSpPr>
            <a:spLocks noGrp="1"/>
          </p:cNvSpPr>
          <p:nvPr>
            <p:ph type="body"/>
          </p:nvPr>
        </p:nvSpPr>
        <p:spPr>
          <a:xfrm>
            <a:off x="609480" y="1604520"/>
            <a:ext cx="10972440" cy="1896840"/>
          </a:xfrm>
          <a:prstGeom prst="rect">
            <a:avLst/>
          </a:prstGeom>
        </p:spPr>
        <p:txBody>
          <a:bodyPr lIns="0" rIns="0" tIns="0" bIns="0">
            <a:normAutofit/>
          </a:bodyPr>
          <a:p>
            <a:endParaRPr b="0" lang="hr-HR" sz="3200" spc="-1" strike="noStrike">
              <a:latin typeface="Arial"/>
            </a:endParaRPr>
          </a:p>
        </p:txBody>
      </p:sp>
      <p:sp>
        <p:nvSpPr>
          <p:cNvPr id="119" name="PlaceHolder 3"/>
          <p:cNvSpPr>
            <a:spLocks noGrp="1"/>
          </p:cNvSpPr>
          <p:nvPr>
            <p:ph type="body"/>
          </p:nvPr>
        </p:nvSpPr>
        <p:spPr>
          <a:xfrm>
            <a:off x="609480" y="3682080"/>
            <a:ext cx="109724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120"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21"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122"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123" name="PlaceHolder 4"/>
          <p:cNvSpPr>
            <a:spLocks noGrp="1"/>
          </p:cNvSpPr>
          <p:nvPr>
            <p:ph type="body"/>
          </p:nvPr>
        </p:nvSpPr>
        <p:spPr>
          <a:xfrm>
            <a:off x="609480" y="3682080"/>
            <a:ext cx="5354280" cy="1896840"/>
          </a:xfrm>
          <a:prstGeom prst="rect">
            <a:avLst/>
          </a:prstGeom>
        </p:spPr>
        <p:txBody>
          <a:bodyPr lIns="0" rIns="0" tIns="0" bIns="0">
            <a:normAutofit/>
          </a:bodyPr>
          <a:p>
            <a:endParaRPr b="0" lang="hr-HR" sz="3200" spc="-1" strike="noStrike">
              <a:latin typeface="Arial"/>
            </a:endParaRPr>
          </a:p>
        </p:txBody>
      </p:sp>
      <p:sp>
        <p:nvSpPr>
          <p:cNvPr id="124" name="PlaceHolder 5"/>
          <p:cNvSpPr>
            <a:spLocks noGrp="1"/>
          </p:cNvSpPr>
          <p:nvPr>
            <p:ph type="body"/>
          </p:nvPr>
        </p:nvSpPr>
        <p:spPr>
          <a:xfrm>
            <a:off x="623196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2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125"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126" name="PlaceHolder 2"/>
          <p:cNvSpPr>
            <a:spLocks noGrp="1"/>
          </p:cNvSpPr>
          <p:nvPr>
            <p:ph type="body"/>
          </p:nvPr>
        </p:nvSpPr>
        <p:spPr>
          <a:xfrm>
            <a:off x="609480" y="1604520"/>
            <a:ext cx="3533040" cy="1896840"/>
          </a:xfrm>
          <a:prstGeom prst="rect">
            <a:avLst/>
          </a:prstGeom>
        </p:spPr>
        <p:txBody>
          <a:bodyPr lIns="0" rIns="0" tIns="0" bIns="0">
            <a:normAutofit/>
          </a:bodyPr>
          <a:p>
            <a:endParaRPr b="0" lang="hr-HR" sz="3200" spc="-1" strike="noStrike">
              <a:latin typeface="Arial"/>
            </a:endParaRPr>
          </a:p>
        </p:txBody>
      </p:sp>
      <p:sp>
        <p:nvSpPr>
          <p:cNvPr id="127" name="PlaceHolder 3"/>
          <p:cNvSpPr>
            <a:spLocks noGrp="1"/>
          </p:cNvSpPr>
          <p:nvPr>
            <p:ph type="body"/>
          </p:nvPr>
        </p:nvSpPr>
        <p:spPr>
          <a:xfrm>
            <a:off x="4319640" y="1604520"/>
            <a:ext cx="3533040" cy="1896840"/>
          </a:xfrm>
          <a:prstGeom prst="rect">
            <a:avLst/>
          </a:prstGeom>
        </p:spPr>
        <p:txBody>
          <a:bodyPr lIns="0" rIns="0" tIns="0" bIns="0">
            <a:normAutofit/>
          </a:bodyPr>
          <a:p>
            <a:endParaRPr b="0" lang="hr-HR" sz="3200" spc="-1" strike="noStrike">
              <a:latin typeface="Arial"/>
            </a:endParaRPr>
          </a:p>
        </p:txBody>
      </p:sp>
      <p:sp>
        <p:nvSpPr>
          <p:cNvPr id="128" name="PlaceHolder 4"/>
          <p:cNvSpPr>
            <a:spLocks noGrp="1"/>
          </p:cNvSpPr>
          <p:nvPr>
            <p:ph type="body"/>
          </p:nvPr>
        </p:nvSpPr>
        <p:spPr>
          <a:xfrm>
            <a:off x="8029800" y="1604520"/>
            <a:ext cx="3533040" cy="1896840"/>
          </a:xfrm>
          <a:prstGeom prst="rect">
            <a:avLst/>
          </a:prstGeom>
        </p:spPr>
        <p:txBody>
          <a:bodyPr lIns="0" rIns="0" tIns="0" bIns="0">
            <a:normAutofit/>
          </a:bodyPr>
          <a:p>
            <a:endParaRPr b="0" lang="hr-HR" sz="3200" spc="-1" strike="noStrike">
              <a:latin typeface="Arial"/>
            </a:endParaRPr>
          </a:p>
        </p:txBody>
      </p:sp>
      <p:sp>
        <p:nvSpPr>
          <p:cNvPr id="129" name="PlaceHolder 5"/>
          <p:cNvSpPr>
            <a:spLocks noGrp="1"/>
          </p:cNvSpPr>
          <p:nvPr>
            <p:ph type="body"/>
          </p:nvPr>
        </p:nvSpPr>
        <p:spPr>
          <a:xfrm>
            <a:off x="609480" y="3682080"/>
            <a:ext cx="3533040" cy="1896840"/>
          </a:xfrm>
          <a:prstGeom prst="rect">
            <a:avLst/>
          </a:prstGeom>
        </p:spPr>
        <p:txBody>
          <a:bodyPr lIns="0" rIns="0" tIns="0" bIns="0">
            <a:normAutofit/>
          </a:bodyPr>
          <a:p>
            <a:endParaRPr b="0" lang="hr-HR" sz="3200" spc="-1" strike="noStrike">
              <a:latin typeface="Arial"/>
            </a:endParaRPr>
          </a:p>
        </p:txBody>
      </p:sp>
      <p:sp>
        <p:nvSpPr>
          <p:cNvPr id="130" name="PlaceHolder 6"/>
          <p:cNvSpPr>
            <a:spLocks noGrp="1"/>
          </p:cNvSpPr>
          <p:nvPr>
            <p:ph type="body"/>
          </p:nvPr>
        </p:nvSpPr>
        <p:spPr>
          <a:xfrm>
            <a:off x="4319640" y="3682080"/>
            <a:ext cx="3533040" cy="1896840"/>
          </a:xfrm>
          <a:prstGeom prst="rect">
            <a:avLst/>
          </a:prstGeom>
        </p:spPr>
        <p:txBody>
          <a:bodyPr lIns="0" rIns="0" tIns="0" bIns="0">
            <a:normAutofit/>
          </a:bodyPr>
          <a:p>
            <a:endParaRPr b="0" lang="hr-HR" sz="3200" spc="-1" strike="noStrike">
              <a:latin typeface="Arial"/>
            </a:endParaRPr>
          </a:p>
        </p:txBody>
      </p:sp>
      <p:sp>
        <p:nvSpPr>
          <p:cNvPr id="131" name="PlaceHolder 7"/>
          <p:cNvSpPr>
            <a:spLocks noGrp="1"/>
          </p:cNvSpPr>
          <p:nvPr>
            <p:ph type="body"/>
          </p:nvPr>
        </p:nvSpPr>
        <p:spPr>
          <a:xfrm>
            <a:off x="8029800" y="3682080"/>
            <a:ext cx="353304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32"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33" name="PlaceHolder 2"/>
          <p:cNvSpPr>
            <a:spLocks noGrp="1"/>
          </p:cNvSpPr>
          <p:nvPr>
            <p:ph type="body"/>
          </p:nvPr>
        </p:nvSpPr>
        <p:spPr>
          <a:xfrm>
            <a:off x="609480" y="1604520"/>
            <a:ext cx="1097244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35" name="PlaceHolder 2"/>
          <p:cNvSpPr>
            <a:spLocks noGrp="1"/>
          </p:cNvSpPr>
          <p:nvPr>
            <p:ph type="body"/>
          </p:nvPr>
        </p:nvSpPr>
        <p:spPr>
          <a:xfrm>
            <a:off x="609480" y="1604520"/>
            <a:ext cx="5354280" cy="3977280"/>
          </a:xfrm>
          <a:prstGeom prst="rect">
            <a:avLst/>
          </a:prstGeom>
        </p:spPr>
        <p:txBody>
          <a:bodyPr lIns="0" rIns="0" tIns="0" bIns="0">
            <a:normAutofit/>
          </a:bodyPr>
          <a:p>
            <a:endParaRPr b="0" lang="hr-HR" sz="3200" spc="-1" strike="noStrike">
              <a:latin typeface="Arial"/>
            </a:endParaRPr>
          </a:p>
        </p:txBody>
      </p:sp>
      <p:sp>
        <p:nvSpPr>
          <p:cNvPr id="36" name="PlaceHolder 3"/>
          <p:cNvSpPr>
            <a:spLocks noGrp="1"/>
          </p:cNvSpPr>
          <p:nvPr>
            <p:ph type="body"/>
          </p:nvPr>
        </p:nvSpPr>
        <p:spPr>
          <a:xfrm>
            <a:off x="6231960" y="1604520"/>
            <a:ext cx="5354280" cy="3977280"/>
          </a:xfrm>
          <a:prstGeom prst="rect">
            <a:avLst/>
          </a:prstGeom>
        </p:spPr>
        <p:txBody>
          <a:bodyPr lIns="0" rIns="0" tIns="0" bIns="0">
            <a:normAutofit/>
          </a:bodyPr>
          <a:p>
            <a:endParaRPr b="0" lang="hr-H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3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38" name="PlaceHolder 1"/>
          <p:cNvSpPr>
            <a:spLocks noGrp="1"/>
          </p:cNvSpPr>
          <p:nvPr>
            <p:ph type="subTitle"/>
          </p:nvPr>
        </p:nvSpPr>
        <p:spPr>
          <a:xfrm>
            <a:off x="609480" y="273600"/>
            <a:ext cx="10972440" cy="5307840"/>
          </a:xfrm>
          <a:prstGeom prst="rect">
            <a:avLst/>
          </a:prstGeom>
        </p:spPr>
        <p:txBody>
          <a:bodyPr lIns="0" rIns="0" tIns="0" bIns="0" anchor="ctr">
            <a:spAutoFit/>
          </a:bodyPr>
          <a:p>
            <a:pPr algn="ctr"/>
            <a:endParaRPr b="0" lang="hr-H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39"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40"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41" name="PlaceHolder 3"/>
          <p:cNvSpPr>
            <a:spLocks noGrp="1"/>
          </p:cNvSpPr>
          <p:nvPr>
            <p:ph type="body"/>
          </p:nvPr>
        </p:nvSpPr>
        <p:spPr>
          <a:xfrm>
            <a:off x="6231960" y="1604520"/>
            <a:ext cx="5354280" cy="3977280"/>
          </a:xfrm>
          <a:prstGeom prst="rect">
            <a:avLst/>
          </a:prstGeom>
        </p:spPr>
        <p:txBody>
          <a:bodyPr lIns="0" rIns="0" tIns="0" bIns="0">
            <a:normAutofit/>
          </a:bodyPr>
          <a:p>
            <a:endParaRPr b="0" lang="hr-HR" sz="3200" spc="-1" strike="noStrike">
              <a:latin typeface="Arial"/>
            </a:endParaRPr>
          </a:p>
        </p:txBody>
      </p:sp>
      <p:sp>
        <p:nvSpPr>
          <p:cNvPr id="42" name="PlaceHolder 4"/>
          <p:cNvSpPr>
            <a:spLocks noGrp="1"/>
          </p:cNvSpPr>
          <p:nvPr>
            <p:ph type="body"/>
          </p:nvPr>
        </p:nvSpPr>
        <p:spPr>
          <a:xfrm>
            <a:off x="60948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43"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44" name="PlaceHolder 2"/>
          <p:cNvSpPr>
            <a:spLocks noGrp="1"/>
          </p:cNvSpPr>
          <p:nvPr>
            <p:ph type="body"/>
          </p:nvPr>
        </p:nvSpPr>
        <p:spPr>
          <a:xfrm>
            <a:off x="609480" y="1604520"/>
            <a:ext cx="5354280" cy="3977280"/>
          </a:xfrm>
          <a:prstGeom prst="rect">
            <a:avLst/>
          </a:prstGeom>
        </p:spPr>
        <p:txBody>
          <a:bodyPr lIns="0" rIns="0" tIns="0" bIns="0">
            <a:normAutofit/>
          </a:bodyPr>
          <a:p>
            <a:endParaRPr b="0" lang="hr-HR" sz="3200" spc="-1" strike="noStrike">
              <a:latin typeface="Arial"/>
            </a:endParaRPr>
          </a:p>
        </p:txBody>
      </p:sp>
      <p:sp>
        <p:nvSpPr>
          <p:cNvPr id="45"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46" name="PlaceHolder 4"/>
          <p:cNvSpPr>
            <a:spLocks noGrp="1"/>
          </p:cNvSpPr>
          <p:nvPr>
            <p:ph type="body"/>
          </p:nvPr>
        </p:nvSpPr>
        <p:spPr>
          <a:xfrm>
            <a:off x="6231960" y="3682080"/>
            <a:ext cx="5354280" cy="1896840"/>
          </a:xfrm>
          <a:prstGeom prst="rect">
            <a:avLst/>
          </a:prstGeom>
        </p:spPr>
        <p:txBody>
          <a:bodyPr lIns="0" rIns="0" tIns="0" bIns="0">
            <a:normAutofit/>
          </a:bodyPr>
          <a:p>
            <a:endParaRPr b="0" lang="hr-H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47" name="PlaceHolder 1"/>
          <p:cNvSpPr>
            <a:spLocks noGrp="1"/>
          </p:cNvSpPr>
          <p:nvPr>
            <p:ph type="title"/>
          </p:nvPr>
        </p:nvSpPr>
        <p:spPr>
          <a:xfrm>
            <a:off x="609480" y="273600"/>
            <a:ext cx="10972440" cy="1144800"/>
          </a:xfrm>
          <a:prstGeom prst="rect">
            <a:avLst/>
          </a:prstGeom>
        </p:spPr>
        <p:txBody>
          <a:bodyPr lIns="0" rIns="0" tIns="0" bIns="0" anchor="ctr">
            <a:spAutoFit/>
          </a:bodyPr>
          <a:p>
            <a:pPr algn="ctr"/>
            <a:endParaRPr b="0" lang="hr-HR" sz="4400" spc="-1" strike="noStrike">
              <a:latin typeface="Arial"/>
            </a:endParaRPr>
          </a:p>
        </p:txBody>
      </p:sp>
      <p:sp>
        <p:nvSpPr>
          <p:cNvPr id="48" name="PlaceHolder 2"/>
          <p:cNvSpPr>
            <a:spLocks noGrp="1"/>
          </p:cNvSpPr>
          <p:nvPr>
            <p:ph type="body"/>
          </p:nvPr>
        </p:nvSpPr>
        <p:spPr>
          <a:xfrm>
            <a:off x="609480" y="1604520"/>
            <a:ext cx="5354280" cy="1896840"/>
          </a:xfrm>
          <a:prstGeom prst="rect">
            <a:avLst/>
          </a:prstGeom>
        </p:spPr>
        <p:txBody>
          <a:bodyPr lIns="0" rIns="0" tIns="0" bIns="0">
            <a:normAutofit/>
          </a:bodyPr>
          <a:p>
            <a:endParaRPr b="0" lang="hr-HR" sz="3200" spc="-1" strike="noStrike">
              <a:latin typeface="Arial"/>
            </a:endParaRPr>
          </a:p>
        </p:txBody>
      </p:sp>
      <p:sp>
        <p:nvSpPr>
          <p:cNvPr id="49" name="PlaceHolder 3"/>
          <p:cNvSpPr>
            <a:spLocks noGrp="1"/>
          </p:cNvSpPr>
          <p:nvPr>
            <p:ph type="body"/>
          </p:nvPr>
        </p:nvSpPr>
        <p:spPr>
          <a:xfrm>
            <a:off x="6231960" y="1604520"/>
            <a:ext cx="5354280" cy="1896840"/>
          </a:xfrm>
          <a:prstGeom prst="rect">
            <a:avLst/>
          </a:prstGeom>
        </p:spPr>
        <p:txBody>
          <a:bodyPr lIns="0" rIns="0" tIns="0" bIns="0">
            <a:normAutofit/>
          </a:bodyPr>
          <a:p>
            <a:endParaRPr b="0" lang="hr-HR" sz="3200" spc="-1" strike="noStrike">
              <a:latin typeface="Arial"/>
            </a:endParaRPr>
          </a:p>
        </p:txBody>
      </p:sp>
      <p:sp>
        <p:nvSpPr>
          <p:cNvPr id="50" name="PlaceHolder 4"/>
          <p:cNvSpPr>
            <a:spLocks noGrp="1"/>
          </p:cNvSpPr>
          <p:nvPr>
            <p:ph type="body"/>
          </p:nvPr>
        </p:nvSpPr>
        <p:spPr>
          <a:xfrm>
            <a:off x="609480" y="3682080"/>
            <a:ext cx="10972440" cy="1896840"/>
          </a:xfrm>
          <a:prstGeom prst="rect">
            <a:avLst/>
          </a:prstGeom>
        </p:spPr>
        <p:txBody>
          <a:bodyPr lIns="0" rIns="0" tIns="0" bIns="0">
            <a:normAutofit/>
          </a:bodyPr>
          <a:p>
            <a:endParaRPr b="0" lang="hr-H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_rels/slideMaster2.xml.rels><?xml version="1.0" encoding="UTF-8"?>
<Relationships xmlns="http://schemas.openxmlformats.org/package/2006/relationships"><Relationship Id="rId1" Type="http://schemas.openxmlformats.org/officeDocument/2006/relationships/theme" Target="../theme/theme2.xml"/><Relationship Id="rId2" Type="http://schemas.openxmlformats.org/officeDocument/2006/relationships/slideLayout" Target="../slideLayouts/slideLayout13.xml"/><Relationship Id="rId3" Type="http://schemas.openxmlformats.org/officeDocument/2006/relationships/slideLayout" Target="../slideLayouts/slideLayout14.xml"/><Relationship Id="rId4" Type="http://schemas.openxmlformats.org/officeDocument/2006/relationships/slideLayout" Target="../slideLayouts/slideLayout15.xml"/><Relationship Id="rId5" Type="http://schemas.openxmlformats.org/officeDocument/2006/relationships/slideLayout" Target="../slideLayouts/slideLayout16.xml"/><Relationship Id="rId6" Type="http://schemas.openxmlformats.org/officeDocument/2006/relationships/slideLayout" Target="../slideLayouts/slideLayout17.xml"/><Relationship Id="rId7" Type="http://schemas.openxmlformats.org/officeDocument/2006/relationships/slideLayout" Target="../slideLayouts/slideLayout18.xml"/><Relationship Id="rId8" Type="http://schemas.openxmlformats.org/officeDocument/2006/relationships/slideLayout" Target="../slideLayouts/slideLayout19.xml"/><Relationship Id="rId9" Type="http://schemas.openxmlformats.org/officeDocument/2006/relationships/slideLayout" Target="../slideLayouts/slideLayout20.xml"/><Relationship Id="rId10" Type="http://schemas.openxmlformats.org/officeDocument/2006/relationships/slideLayout" Target="../slideLayouts/slideLayout21.xml"/><Relationship Id="rId11" Type="http://schemas.openxmlformats.org/officeDocument/2006/relationships/slideLayout" Target="../slideLayouts/slideLayout22.xml"/><Relationship Id="rId12" Type="http://schemas.openxmlformats.org/officeDocument/2006/relationships/slideLayout" Target="../slideLayouts/slideLayout23.xml"/><Relationship Id="rId13" Type="http://schemas.openxmlformats.org/officeDocument/2006/relationships/slideLayout" Target="../slideLayouts/slideLayout24.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0" name="Group 1"/>
          <p:cNvGrpSpPr/>
          <p:nvPr/>
        </p:nvGrpSpPr>
        <p:grpSpPr>
          <a:xfrm>
            <a:off x="0" y="228600"/>
            <a:ext cx="2850840" cy="6638040"/>
            <a:chOff x="0" y="228600"/>
            <a:chExt cx="2850840" cy="6638040"/>
          </a:xfrm>
        </p:grpSpPr>
        <p:sp>
          <p:nvSpPr>
            <p:cNvPr id="1" name="CustomShape 2"/>
            <p:cNvSpPr/>
            <p:nvPr/>
          </p:nvSpPr>
          <p:spPr>
            <a:xfrm>
              <a:off x="0" y="2575080"/>
              <a:ext cx="100080" cy="625320"/>
            </a:xfrm>
            <a:custGeom>
              <a:avLst/>
              <a:gdLst/>
              <a:ah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tyle>
            <a:lnRef idx="0"/>
            <a:fillRef idx="0"/>
            <a:effectRef idx="0"/>
            <a:fontRef idx="minor"/>
          </p:style>
        </p:sp>
        <p:sp>
          <p:nvSpPr>
            <p:cNvPr id="2" name="CustomShape 3"/>
            <p:cNvSpPr/>
            <p:nvPr/>
          </p:nvSpPr>
          <p:spPr>
            <a:xfrm>
              <a:off x="128520" y="3156480"/>
              <a:ext cx="645840" cy="2321640"/>
            </a:xfrm>
            <a:custGeom>
              <a:avLst/>
              <a:gdLst/>
              <a:ah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tyle>
            <a:lnRef idx="0"/>
            <a:fillRef idx="0"/>
            <a:effectRef idx="0"/>
            <a:fontRef idx="minor"/>
          </p:style>
        </p:sp>
        <p:sp>
          <p:nvSpPr>
            <p:cNvPr id="3" name="CustomShape 4"/>
            <p:cNvSpPr/>
            <p:nvPr/>
          </p:nvSpPr>
          <p:spPr>
            <a:xfrm>
              <a:off x="807120" y="5447160"/>
              <a:ext cx="608760" cy="1419480"/>
            </a:xfrm>
            <a:custGeom>
              <a:avLst/>
              <a:gdLst/>
              <a:ah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tyle>
            <a:lnRef idx="0"/>
            <a:fillRef idx="0"/>
            <a:effectRef idx="0"/>
            <a:fontRef idx="minor"/>
          </p:style>
        </p:sp>
        <p:sp>
          <p:nvSpPr>
            <p:cNvPr id="4" name="CustomShape 5"/>
            <p:cNvSpPr/>
            <p:nvPr/>
          </p:nvSpPr>
          <p:spPr>
            <a:xfrm>
              <a:off x="959760" y="6503760"/>
              <a:ext cx="170640" cy="362880"/>
            </a:xfrm>
            <a:custGeom>
              <a:avLst/>
              <a:gdLst/>
              <a:ah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tyle>
            <a:lnRef idx="0"/>
            <a:fillRef idx="0"/>
            <a:effectRef idx="0"/>
            <a:fontRef idx="minor"/>
          </p:style>
        </p:sp>
        <p:sp>
          <p:nvSpPr>
            <p:cNvPr id="5" name="CustomShape 6"/>
            <p:cNvSpPr/>
            <p:nvPr/>
          </p:nvSpPr>
          <p:spPr>
            <a:xfrm>
              <a:off x="100800" y="3201120"/>
              <a:ext cx="821160" cy="3327840"/>
            </a:xfrm>
            <a:custGeom>
              <a:avLst/>
              <a:gdLst/>
              <a:ah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tyle>
            <a:lnRef idx="0"/>
            <a:fillRef idx="0"/>
            <a:effectRef idx="0"/>
            <a:fontRef idx="minor"/>
          </p:style>
        </p:sp>
        <p:sp>
          <p:nvSpPr>
            <p:cNvPr id="6" name="CustomShape 7"/>
            <p:cNvSpPr/>
            <p:nvPr/>
          </p:nvSpPr>
          <p:spPr>
            <a:xfrm>
              <a:off x="22320" y="228600"/>
              <a:ext cx="105480" cy="2927160"/>
            </a:xfrm>
            <a:custGeom>
              <a:avLst/>
              <a:gdLst/>
              <a:ah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tyle>
            <a:lnRef idx="0"/>
            <a:fillRef idx="0"/>
            <a:effectRef idx="0"/>
            <a:fontRef idx="minor"/>
          </p:style>
        </p:sp>
        <p:sp>
          <p:nvSpPr>
            <p:cNvPr id="7" name="CustomShape 8"/>
            <p:cNvSpPr/>
            <p:nvPr/>
          </p:nvSpPr>
          <p:spPr>
            <a:xfrm>
              <a:off x="78120" y="2944080"/>
              <a:ext cx="77400" cy="493200"/>
            </a:xfrm>
            <a:custGeom>
              <a:avLst/>
              <a:gdLst/>
              <a:ah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tyle>
            <a:lnRef idx="0"/>
            <a:fillRef idx="0"/>
            <a:effectRef idx="0"/>
            <a:fontRef idx="minor"/>
          </p:style>
        </p:sp>
        <p:sp>
          <p:nvSpPr>
            <p:cNvPr id="8" name="CustomShape 9"/>
            <p:cNvSpPr/>
            <p:nvPr/>
          </p:nvSpPr>
          <p:spPr>
            <a:xfrm>
              <a:off x="769680" y="5478840"/>
              <a:ext cx="189360" cy="1024200"/>
            </a:xfrm>
            <a:custGeom>
              <a:avLst/>
              <a:gdLst/>
              <a:ah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tyle>
            <a:lnRef idx="0"/>
            <a:fillRef idx="0"/>
            <a:effectRef idx="0"/>
            <a:fontRef idx="minor"/>
          </p:style>
        </p:sp>
        <p:sp>
          <p:nvSpPr>
            <p:cNvPr id="9" name="CustomShape 10"/>
            <p:cNvSpPr/>
            <p:nvPr/>
          </p:nvSpPr>
          <p:spPr>
            <a:xfrm>
              <a:off x="775440" y="1398960"/>
              <a:ext cx="2075400" cy="4047480"/>
            </a:xfrm>
            <a:custGeom>
              <a:avLst/>
              <a:gdLst/>
              <a:ah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tyle>
            <a:lnRef idx="0"/>
            <a:fillRef idx="0"/>
            <a:effectRef idx="0"/>
            <a:fontRef idx="minor"/>
          </p:style>
        </p:sp>
        <p:sp>
          <p:nvSpPr>
            <p:cNvPr id="10" name="CustomShape 11"/>
            <p:cNvSpPr/>
            <p:nvPr/>
          </p:nvSpPr>
          <p:spPr>
            <a:xfrm>
              <a:off x="922680" y="6530040"/>
              <a:ext cx="161280" cy="336600"/>
            </a:xfrm>
            <a:custGeom>
              <a:avLst/>
              <a:gdLst/>
              <a:ah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tyle>
            <a:lnRef idx="0"/>
            <a:fillRef idx="0"/>
            <a:effectRef idx="0"/>
            <a:fontRef idx="minor"/>
          </p:style>
        </p:sp>
        <p:sp>
          <p:nvSpPr>
            <p:cNvPr id="11" name="CustomShape 12"/>
            <p:cNvSpPr/>
            <p:nvPr/>
          </p:nvSpPr>
          <p:spPr>
            <a:xfrm>
              <a:off x="769680" y="5359320"/>
              <a:ext cx="36720" cy="221040"/>
            </a:xfrm>
            <a:custGeom>
              <a:avLst/>
              <a:gdLst/>
              <a:ah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tyle>
            <a:lnRef idx="0"/>
            <a:fillRef idx="0"/>
            <a:effectRef idx="0"/>
            <a:fontRef idx="minor"/>
          </p:style>
        </p:sp>
        <p:sp>
          <p:nvSpPr>
            <p:cNvPr id="12" name="CustomShape 13"/>
            <p:cNvSpPr/>
            <p:nvPr/>
          </p:nvSpPr>
          <p:spPr>
            <a:xfrm>
              <a:off x="849960" y="6244560"/>
              <a:ext cx="237960" cy="621720"/>
            </a:xfrm>
            <a:custGeom>
              <a:avLst/>
              <a:gdLst/>
              <a:ah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tyle>
            <a:lnRef idx="0"/>
            <a:fillRef idx="0"/>
            <a:effectRef idx="0"/>
            <a:fontRef idx="minor"/>
          </p:style>
        </p:sp>
      </p:grpSp>
      <p:grpSp>
        <p:nvGrpSpPr>
          <p:cNvPr id="13" name="Group 14"/>
          <p:cNvGrpSpPr/>
          <p:nvPr/>
        </p:nvGrpSpPr>
        <p:grpSpPr>
          <a:xfrm>
            <a:off x="27360" y="-720"/>
            <a:ext cx="2355840" cy="6853320"/>
            <a:chOff x="27360" y="-720"/>
            <a:chExt cx="2355840" cy="6853320"/>
          </a:xfrm>
        </p:grpSpPr>
        <p:sp>
          <p:nvSpPr>
            <p:cNvPr id="14" name="CustomShape 15"/>
            <p:cNvSpPr/>
            <p:nvPr/>
          </p:nvSpPr>
          <p:spPr>
            <a:xfrm>
              <a:off x="27360" y="-720"/>
              <a:ext cx="493560" cy="4400280"/>
            </a:xfrm>
            <a:custGeom>
              <a:avLst/>
              <a:gdLst/>
              <a:ah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tyle>
            <a:lnRef idx="0"/>
            <a:fillRef idx="0"/>
            <a:effectRef idx="0"/>
            <a:fontRef idx="minor"/>
          </p:style>
        </p:sp>
        <p:sp>
          <p:nvSpPr>
            <p:cNvPr id="15" name="CustomShape 16"/>
            <p:cNvSpPr/>
            <p:nvPr/>
          </p:nvSpPr>
          <p:spPr>
            <a:xfrm>
              <a:off x="550440" y="4316400"/>
              <a:ext cx="422640" cy="1580040"/>
            </a:xfrm>
            <a:custGeom>
              <a:avLst/>
              <a:gdLst/>
              <a:ah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tyle>
            <a:lnRef idx="0"/>
            <a:fillRef idx="0"/>
            <a:effectRef idx="0"/>
            <a:fontRef idx="minor"/>
          </p:style>
        </p:sp>
        <p:sp>
          <p:nvSpPr>
            <p:cNvPr id="16" name="CustomShape 17"/>
            <p:cNvSpPr/>
            <p:nvPr/>
          </p:nvSpPr>
          <p:spPr>
            <a:xfrm>
              <a:off x="1006200" y="5862600"/>
              <a:ext cx="430200" cy="990000"/>
            </a:xfrm>
            <a:custGeom>
              <a:avLst/>
              <a:gdLst/>
              <a:ah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tyle>
            <a:lnRef idx="0"/>
            <a:fillRef idx="0"/>
            <a:effectRef idx="0"/>
            <a:fontRef idx="minor"/>
          </p:style>
        </p:sp>
        <p:sp>
          <p:nvSpPr>
            <p:cNvPr id="17" name="CustomShape 18"/>
            <p:cNvSpPr/>
            <p:nvPr/>
          </p:nvSpPr>
          <p:spPr>
            <a:xfrm>
              <a:off x="521640" y="4364280"/>
              <a:ext cx="551160" cy="2235240"/>
            </a:xfrm>
            <a:custGeom>
              <a:avLst/>
              <a:gdLst/>
              <a:ah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tyle>
            <a:lnRef idx="0"/>
            <a:fillRef idx="0"/>
            <a:effectRef idx="0"/>
            <a:fontRef idx="minor"/>
          </p:style>
        </p:sp>
        <p:sp>
          <p:nvSpPr>
            <p:cNvPr id="18" name="CustomShape 19"/>
            <p:cNvSpPr/>
            <p:nvPr/>
          </p:nvSpPr>
          <p:spPr>
            <a:xfrm>
              <a:off x="468000" y="1289160"/>
              <a:ext cx="173520" cy="3026520"/>
            </a:xfrm>
            <a:custGeom>
              <a:avLst/>
              <a:gdLst/>
              <a:ah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tyle>
            <a:lnRef idx="0"/>
            <a:fillRef idx="0"/>
            <a:effectRef idx="0"/>
            <a:fontRef idx="minor"/>
          </p:style>
        </p:sp>
        <p:sp>
          <p:nvSpPr>
            <p:cNvPr id="19" name="CustomShape 20"/>
            <p:cNvSpPr/>
            <p:nvPr/>
          </p:nvSpPr>
          <p:spPr>
            <a:xfrm>
              <a:off x="1111680" y="6571440"/>
              <a:ext cx="133560" cy="280800"/>
            </a:xfrm>
            <a:custGeom>
              <a:avLst/>
              <a:gdLst/>
              <a:ah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tyle>
            <a:lnRef idx="0"/>
            <a:fillRef idx="0"/>
            <a:effectRef idx="0"/>
            <a:fontRef idx="minor"/>
          </p:style>
        </p:sp>
        <p:sp>
          <p:nvSpPr>
            <p:cNvPr id="20" name="CustomShape 21"/>
            <p:cNvSpPr/>
            <p:nvPr/>
          </p:nvSpPr>
          <p:spPr>
            <a:xfrm>
              <a:off x="502560" y="4107600"/>
              <a:ext cx="81720" cy="510840"/>
            </a:xfrm>
            <a:custGeom>
              <a:avLst/>
              <a:gdLst/>
              <a:ah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tyle>
            <a:lnRef idx="0"/>
            <a:fillRef idx="0"/>
            <a:effectRef idx="0"/>
            <a:fontRef idx="minor"/>
          </p:style>
        </p:sp>
        <p:sp>
          <p:nvSpPr>
            <p:cNvPr id="21" name="CustomShape 22"/>
            <p:cNvSpPr/>
            <p:nvPr/>
          </p:nvSpPr>
          <p:spPr>
            <a:xfrm>
              <a:off x="973800" y="3145680"/>
              <a:ext cx="1409400" cy="2716200"/>
            </a:xfrm>
            <a:custGeom>
              <a:avLst/>
              <a:gdLst/>
              <a:ah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tyle>
            <a:lnRef idx="0"/>
            <a:fillRef idx="0"/>
            <a:effectRef idx="0"/>
            <a:fontRef idx="minor"/>
          </p:style>
        </p:sp>
        <p:sp>
          <p:nvSpPr>
            <p:cNvPr id="22" name="CustomShape 23"/>
            <p:cNvSpPr/>
            <p:nvPr/>
          </p:nvSpPr>
          <p:spPr>
            <a:xfrm>
              <a:off x="1073520" y="6600240"/>
              <a:ext cx="119880" cy="252360"/>
            </a:xfrm>
            <a:custGeom>
              <a:avLst/>
              <a:gdLst/>
              <a:ah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tyle>
            <a:lnRef idx="0"/>
            <a:fillRef idx="0"/>
            <a:effectRef idx="0"/>
            <a:fontRef idx="minor"/>
          </p:style>
        </p:sp>
        <p:sp>
          <p:nvSpPr>
            <p:cNvPr id="23" name="CustomShape 24"/>
            <p:cNvSpPr/>
            <p:nvPr/>
          </p:nvSpPr>
          <p:spPr>
            <a:xfrm>
              <a:off x="973800" y="5897160"/>
              <a:ext cx="137160" cy="673560"/>
            </a:xfrm>
            <a:custGeom>
              <a:avLst/>
              <a:gdLst/>
              <a:ah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tyle>
            <a:lnRef idx="0"/>
            <a:fillRef idx="0"/>
            <a:effectRef idx="0"/>
            <a:fontRef idx="minor"/>
          </p:style>
        </p:sp>
        <p:sp>
          <p:nvSpPr>
            <p:cNvPr id="24" name="CustomShape 25"/>
            <p:cNvSpPr/>
            <p:nvPr/>
          </p:nvSpPr>
          <p:spPr>
            <a:xfrm>
              <a:off x="973800" y="5772600"/>
              <a:ext cx="37440" cy="227160"/>
            </a:xfrm>
            <a:custGeom>
              <a:avLst/>
              <a:gdLst/>
              <a:ah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tyle>
            <a:lnRef idx="0"/>
            <a:fillRef idx="0"/>
            <a:effectRef idx="0"/>
            <a:fontRef idx="minor"/>
          </p:style>
        </p:sp>
        <p:sp>
          <p:nvSpPr>
            <p:cNvPr id="25" name="CustomShape 26"/>
            <p:cNvSpPr/>
            <p:nvPr/>
          </p:nvSpPr>
          <p:spPr>
            <a:xfrm>
              <a:off x="1006200" y="6322680"/>
              <a:ext cx="209880" cy="529920"/>
            </a:xfrm>
            <a:custGeom>
              <a:avLst/>
              <a:gdLst/>
              <a:ah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tyle>
            <a:lnRef idx="0"/>
            <a:fillRef idx="0"/>
            <a:effectRef idx="0"/>
            <a:fontRef idx="minor"/>
          </p:style>
        </p:sp>
      </p:grpSp>
      <p:sp>
        <p:nvSpPr>
          <p:cNvPr id="26" name="CustomShape 27"/>
          <p:cNvSpPr/>
          <p:nvPr/>
        </p:nvSpPr>
        <p:spPr>
          <a:xfrm>
            <a:off x="0" y="0"/>
            <a:ext cx="182160" cy="6857280"/>
          </a:xfrm>
          <a:prstGeom prst="rect">
            <a:avLst/>
          </a:prstGeom>
          <a:solidFill>
            <a:schemeClr val="tx2"/>
          </a:solidFill>
          <a:ln>
            <a:noFill/>
          </a:ln>
          <a:effectLst>
            <a:outerShdw blurRad="38100" dir="5400000" dist="2556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27" name="CustomShape 28"/>
          <p:cNvSpPr/>
          <p:nvPr/>
        </p:nvSpPr>
        <p:spPr>
          <a:xfrm>
            <a:off x="0" y="4323960"/>
            <a:ext cx="1743840" cy="777960"/>
          </a:xfrm>
          <a:custGeom>
            <a:avLst/>
            <a:gdLst/>
            <a:ahLst/>
            <a:rect l="l" t="t"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tyle>
          <a:lnRef idx="0"/>
          <a:fillRef idx="0"/>
          <a:effectRef idx="0"/>
          <a:fontRef idx="minor"/>
        </p:style>
      </p:sp>
      <p:sp>
        <p:nvSpPr>
          <p:cNvPr id="28" name="PlaceHolder 29"/>
          <p:cNvSpPr>
            <a:spLocks noGrp="1"/>
          </p:cNvSpPr>
          <p:nvPr>
            <p:ph type="title"/>
          </p:nvPr>
        </p:nvSpPr>
        <p:spPr>
          <a:xfrm>
            <a:off x="2593080" y="691560"/>
            <a:ext cx="8911080" cy="1145160"/>
          </a:xfrm>
          <a:prstGeom prst="rect">
            <a:avLst/>
          </a:prstGeom>
        </p:spPr>
        <p:txBody>
          <a:bodyPr lIns="0" rIns="0" tIns="0" bIns="0" anchor="ctr">
            <a:spAutoFit/>
          </a:bodyPr>
          <a:p>
            <a:r>
              <a:rPr b="0" lang="hr-HR" sz="1800" spc="-1" strike="noStrike">
                <a:latin typeface="Arial"/>
              </a:rPr>
              <a:t>Kliknite za uređivanje oblika naslova teksta</a:t>
            </a:r>
            <a:endParaRPr b="0" lang="hr-HR" sz="1800" spc="-1" strike="noStrike">
              <a:latin typeface="Arial"/>
            </a:endParaRPr>
          </a:p>
        </p:txBody>
      </p:sp>
      <p:sp>
        <p:nvSpPr>
          <p:cNvPr id="29" name="PlaceHolder 30"/>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hr-HR" sz="3200" spc="-1" strike="noStrike">
                <a:latin typeface="Arial"/>
              </a:rPr>
              <a:t>Kliknite za uređivanje oblika teksta</a:t>
            </a:r>
            <a:endParaRPr b="0" lang="hr-HR" sz="3200" spc="-1" strike="noStrike">
              <a:latin typeface="Arial"/>
            </a:endParaRPr>
          </a:p>
          <a:p>
            <a:pPr lvl="1" marL="864000" indent="-324000">
              <a:spcBef>
                <a:spcPts val="1134"/>
              </a:spcBef>
              <a:buClr>
                <a:srgbClr val="000000"/>
              </a:buClr>
              <a:buSzPct val="75000"/>
              <a:buFont typeface="Symbol" charset="2"/>
              <a:buChar char=""/>
            </a:pPr>
            <a:r>
              <a:rPr b="0" lang="hr-HR" sz="2800" spc="-1" strike="noStrike">
                <a:latin typeface="Arial"/>
              </a:rPr>
              <a:t>Druga razina konture</a:t>
            </a:r>
            <a:endParaRPr b="0" lang="hr-HR" sz="2800" spc="-1" strike="noStrike">
              <a:latin typeface="Arial"/>
            </a:endParaRPr>
          </a:p>
          <a:p>
            <a:pPr lvl="2" marL="1296000" indent="-288000">
              <a:spcBef>
                <a:spcPts val="850"/>
              </a:spcBef>
              <a:buClr>
                <a:srgbClr val="000000"/>
              </a:buClr>
              <a:buSzPct val="45000"/>
              <a:buFont typeface="Wingdings" charset="2"/>
              <a:buChar char=""/>
            </a:pPr>
            <a:r>
              <a:rPr b="0" lang="hr-HR" sz="2400" spc="-1" strike="noStrike">
                <a:latin typeface="Arial"/>
              </a:rPr>
              <a:t>Treća razina konture</a:t>
            </a:r>
            <a:endParaRPr b="0" lang="hr-HR" sz="2400" spc="-1" strike="noStrike">
              <a:latin typeface="Arial"/>
            </a:endParaRPr>
          </a:p>
          <a:p>
            <a:pPr lvl="3" marL="1728000" indent="-216000">
              <a:spcBef>
                <a:spcPts val="567"/>
              </a:spcBef>
              <a:buClr>
                <a:srgbClr val="000000"/>
              </a:buClr>
              <a:buSzPct val="75000"/>
              <a:buFont typeface="Symbol" charset="2"/>
              <a:buChar char=""/>
            </a:pPr>
            <a:r>
              <a:rPr b="0" lang="hr-HR" sz="2000" spc="-1" strike="noStrike">
                <a:latin typeface="Arial"/>
              </a:rPr>
              <a:t>Četvrta razina kontura</a:t>
            </a:r>
            <a:endParaRPr b="0" lang="hr-HR" sz="2000" spc="-1" strike="noStrike">
              <a:latin typeface="Arial"/>
            </a:endParaRPr>
          </a:p>
          <a:p>
            <a:pPr lvl="4" marL="2160000" indent="-216000">
              <a:spcBef>
                <a:spcPts val="283"/>
              </a:spcBef>
              <a:buClr>
                <a:srgbClr val="000000"/>
              </a:buClr>
              <a:buSzPct val="45000"/>
              <a:buFont typeface="Wingdings" charset="2"/>
              <a:buChar char=""/>
            </a:pPr>
            <a:r>
              <a:rPr b="0" lang="hr-HR" sz="2000" spc="-1" strike="noStrike">
                <a:latin typeface="Arial"/>
              </a:rPr>
              <a:t>Peta razina kontura</a:t>
            </a:r>
            <a:endParaRPr b="0" lang="hr-HR" sz="2000" spc="-1" strike="noStrike">
              <a:latin typeface="Arial"/>
            </a:endParaRPr>
          </a:p>
          <a:p>
            <a:pPr lvl="5" marL="2592000" indent="-216000">
              <a:spcBef>
                <a:spcPts val="283"/>
              </a:spcBef>
              <a:buClr>
                <a:srgbClr val="000000"/>
              </a:buClr>
              <a:buSzPct val="45000"/>
              <a:buFont typeface="Wingdings" charset="2"/>
              <a:buChar char=""/>
            </a:pPr>
            <a:r>
              <a:rPr b="0" lang="hr-HR" sz="2000" spc="-1" strike="noStrike">
                <a:latin typeface="Arial"/>
              </a:rPr>
              <a:t>Šesta razina kontura</a:t>
            </a:r>
            <a:endParaRPr b="0" lang="hr-HR" sz="2000" spc="-1" strike="noStrike">
              <a:latin typeface="Arial"/>
            </a:endParaRPr>
          </a:p>
          <a:p>
            <a:pPr lvl="6" marL="3024000" indent="-216000">
              <a:spcBef>
                <a:spcPts val="283"/>
              </a:spcBef>
              <a:buClr>
                <a:srgbClr val="000000"/>
              </a:buClr>
              <a:buSzPct val="45000"/>
              <a:buFont typeface="Wingdings" charset="2"/>
              <a:buChar char=""/>
            </a:pPr>
            <a:r>
              <a:rPr b="0" lang="hr-HR" sz="2000" spc="-1" strike="noStrike">
                <a:latin typeface="Arial"/>
              </a:rPr>
              <a:t>Sedma razina konture</a:t>
            </a:r>
            <a:endParaRPr b="0" lang="hr-H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Masters/slideMaster2.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grpSp>
        <p:nvGrpSpPr>
          <p:cNvPr id="66" name="Group 1"/>
          <p:cNvGrpSpPr/>
          <p:nvPr/>
        </p:nvGrpSpPr>
        <p:grpSpPr>
          <a:xfrm>
            <a:off x="0" y="228600"/>
            <a:ext cx="2850840" cy="6638040"/>
            <a:chOff x="0" y="228600"/>
            <a:chExt cx="2850840" cy="6638040"/>
          </a:xfrm>
        </p:grpSpPr>
        <p:sp>
          <p:nvSpPr>
            <p:cNvPr id="67" name="CustomShape 2"/>
            <p:cNvSpPr/>
            <p:nvPr/>
          </p:nvSpPr>
          <p:spPr>
            <a:xfrm>
              <a:off x="0" y="2575080"/>
              <a:ext cx="100080" cy="625320"/>
            </a:xfrm>
            <a:custGeom>
              <a:avLst/>
              <a:gdLst/>
              <a:ahLst/>
              <a:rect l="l" t="t"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tyle>
            <a:lnRef idx="0"/>
            <a:fillRef idx="0"/>
            <a:effectRef idx="0"/>
            <a:fontRef idx="minor"/>
          </p:style>
        </p:sp>
        <p:sp>
          <p:nvSpPr>
            <p:cNvPr id="68" name="CustomShape 3"/>
            <p:cNvSpPr/>
            <p:nvPr/>
          </p:nvSpPr>
          <p:spPr>
            <a:xfrm>
              <a:off x="128520" y="3156480"/>
              <a:ext cx="645840" cy="2321640"/>
            </a:xfrm>
            <a:custGeom>
              <a:avLst/>
              <a:gdLst/>
              <a:ahLst/>
              <a:rect l="l" t="t"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tyle>
            <a:lnRef idx="0"/>
            <a:fillRef idx="0"/>
            <a:effectRef idx="0"/>
            <a:fontRef idx="minor"/>
          </p:style>
        </p:sp>
        <p:sp>
          <p:nvSpPr>
            <p:cNvPr id="69" name="CustomShape 4"/>
            <p:cNvSpPr/>
            <p:nvPr/>
          </p:nvSpPr>
          <p:spPr>
            <a:xfrm>
              <a:off x="807120" y="5447160"/>
              <a:ext cx="608760" cy="1419480"/>
            </a:xfrm>
            <a:custGeom>
              <a:avLst/>
              <a:gdLst/>
              <a:ahLst/>
              <a:rect l="l" t="t"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tyle>
            <a:lnRef idx="0"/>
            <a:fillRef idx="0"/>
            <a:effectRef idx="0"/>
            <a:fontRef idx="minor"/>
          </p:style>
        </p:sp>
        <p:sp>
          <p:nvSpPr>
            <p:cNvPr id="70" name="CustomShape 5"/>
            <p:cNvSpPr/>
            <p:nvPr/>
          </p:nvSpPr>
          <p:spPr>
            <a:xfrm>
              <a:off x="959760" y="6503760"/>
              <a:ext cx="170640" cy="362880"/>
            </a:xfrm>
            <a:custGeom>
              <a:avLst/>
              <a:gdLst/>
              <a:ahLst/>
              <a:rect l="l" t="t"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tyle>
            <a:lnRef idx="0"/>
            <a:fillRef idx="0"/>
            <a:effectRef idx="0"/>
            <a:fontRef idx="minor"/>
          </p:style>
        </p:sp>
        <p:sp>
          <p:nvSpPr>
            <p:cNvPr id="71" name="CustomShape 6"/>
            <p:cNvSpPr/>
            <p:nvPr/>
          </p:nvSpPr>
          <p:spPr>
            <a:xfrm>
              <a:off x="100800" y="3201120"/>
              <a:ext cx="821160" cy="3327840"/>
            </a:xfrm>
            <a:custGeom>
              <a:avLst/>
              <a:gdLst/>
              <a:ahLst/>
              <a:rect l="l" t="t"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tyle>
            <a:lnRef idx="0"/>
            <a:fillRef idx="0"/>
            <a:effectRef idx="0"/>
            <a:fontRef idx="minor"/>
          </p:style>
        </p:sp>
        <p:sp>
          <p:nvSpPr>
            <p:cNvPr id="72" name="CustomShape 7"/>
            <p:cNvSpPr/>
            <p:nvPr/>
          </p:nvSpPr>
          <p:spPr>
            <a:xfrm>
              <a:off x="22320" y="228600"/>
              <a:ext cx="105480" cy="2927160"/>
            </a:xfrm>
            <a:custGeom>
              <a:avLst/>
              <a:gdLst/>
              <a:ahLst/>
              <a:rect l="l" t="t"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tyle>
            <a:lnRef idx="0"/>
            <a:fillRef idx="0"/>
            <a:effectRef idx="0"/>
            <a:fontRef idx="minor"/>
          </p:style>
        </p:sp>
        <p:sp>
          <p:nvSpPr>
            <p:cNvPr id="73" name="CustomShape 8"/>
            <p:cNvSpPr/>
            <p:nvPr/>
          </p:nvSpPr>
          <p:spPr>
            <a:xfrm>
              <a:off x="78120" y="2944080"/>
              <a:ext cx="77400" cy="493200"/>
            </a:xfrm>
            <a:custGeom>
              <a:avLst/>
              <a:gdLst/>
              <a:ahLst/>
              <a:rect l="l" t="t"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tyle>
            <a:lnRef idx="0"/>
            <a:fillRef idx="0"/>
            <a:effectRef idx="0"/>
            <a:fontRef idx="minor"/>
          </p:style>
        </p:sp>
        <p:sp>
          <p:nvSpPr>
            <p:cNvPr id="74" name="CustomShape 9"/>
            <p:cNvSpPr/>
            <p:nvPr/>
          </p:nvSpPr>
          <p:spPr>
            <a:xfrm>
              <a:off x="769680" y="5478840"/>
              <a:ext cx="189360" cy="1024200"/>
            </a:xfrm>
            <a:custGeom>
              <a:avLst/>
              <a:gdLst/>
              <a:ahLst/>
              <a:rect l="l" t="t"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tyle>
            <a:lnRef idx="0"/>
            <a:fillRef idx="0"/>
            <a:effectRef idx="0"/>
            <a:fontRef idx="minor"/>
          </p:style>
        </p:sp>
        <p:sp>
          <p:nvSpPr>
            <p:cNvPr id="75" name="CustomShape 10"/>
            <p:cNvSpPr/>
            <p:nvPr/>
          </p:nvSpPr>
          <p:spPr>
            <a:xfrm>
              <a:off x="775440" y="1398960"/>
              <a:ext cx="2075400" cy="4047480"/>
            </a:xfrm>
            <a:custGeom>
              <a:avLst/>
              <a:gdLst/>
              <a:ahLst/>
              <a:rect l="l" t="t"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tyle>
            <a:lnRef idx="0"/>
            <a:fillRef idx="0"/>
            <a:effectRef idx="0"/>
            <a:fontRef idx="minor"/>
          </p:style>
        </p:sp>
        <p:sp>
          <p:nvSpPr>
            <p:cNvPr id="76" name="CustomShape 11"/>
            <p:cNvSpPr/>
            <p:nvPr/>
          </p:nvSpPr>
          <p:spPr>
            <a:xfrm>
              <a:off x="922680" y="6530040"/>
              <a:ext cx="161280" cy="336600"/>
            </a:xfrm>
            <a:custGeom>
              <a:avLst/>
              <a:gdLst/>
              <a:ahLst/>
              <a:rect l="l" t="t"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tyle>
            <a:lnRef idx="0"/>
            <a:fillRef idx="0"/>
            <a:effectRef idx="0"/>
            <a:fontRef idx="minor"/>
          </p:style>
        </p:sp>
        <p:sp>
          <p:nvSpPr>
            <p:cNvPr id="77" name="CustomShape 12"/>
            <p:cNvSpPr/>
            <p:nvPr/>
          </p:nvSpPr>
          <p:spPr>
            <a:xfrm>
              <a:off x="769680" y="5359320"/>
              <a:ext cx="36720" cy="221040"/>
            </a:xfrm>
            <a:custGeom>
              <a:avLst/>
              <a:gdLst/>
              <a:ahLst/>
              <a:rect l="l" t="t"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tyle>
            <a:lnRef idx="0"/>
            <a:fillRef idx="0"/>
            <a:effectRef idx="0"/>
            <a:fontRef idx="minor"/>
          </p:style>
        </p:sp>
        <p:sp>
          <p:nvSpPr>
            <p:cNvPr id="78" name="CustomShape 13"/>
            <p:cNvSpPr/>
            <p:nvPr/>
          </p:nvSpPr>
          <p:spPr>
            <a:xfrm>
              <a:off x="849960" y="6244560"/>
              <a:ext cx="237960" cy="621720"/>
            </a:xfrm>
            <a:custGeom>
              <a:avLst/>
              <a:gdLst/>
              <a:ahLst/>
              <a:rect l="l" t="t"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tyle>
            <a:lnRef idx="0"/>
            <a:fillRef idx="0"/>
            <a:effectRef idx="0"/>
            <a:fontRef idx="minor"/>
          </p:style>
        </p:sp>
      </p:grpSp>
      <p:grpSp>
        <p:nvGrpSpPr>
          <p:cNvPr id="79" name="Group 14"/>
          <p:cNvGrpSpPr/>
          <p:nvPr/>
        </p:nvGrpSpPr>
        <p:grpSpPr>
          <a:xfrm>
            <a:off x="27360" y="-720"/>
            <a:ext cx="2355840" cy="6853320"/>
            <a:chOff x="27360" y="-720"/>
            <a:chExt cx="2355840" cy="6853320"/>
          </a:xfrm>
        </p:grpSpPr>
        <p:sp>
          <p:nvSpPr>
            <p:cNvPr id="80" name="CustomShape 15"/>
            <p:cNvSpPr/>
            <p:nvPr/>
          </p:nvSpPr>
          <p:spPr>
            <a:xfrm>
              <a:off x="27360" y="-720"/>
              <a:ext cx="493560" cy="4400280"/>
            </a:xfrm>
            <a:custGeom>
              <a:avLst/>
              <a:gdLst/>
              <a:ahLst/>
              <a:rect l="l" t="t"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tyle>
            <a:lnRef idx="0"/>
            <a:fillRef idx="0"/>
            <a:effectRef idx="0"/>
            <a:fontRef idx="minor"/>
          </p:style>
        </p:sp>
        <p:sp>
          <p:nvSpPr>
            <p:cNvPr id="81" name="CustomShape 16"/>
            <p:cNvSpPr/>
            <p:nvPr/>
          </p:nvSpPr>
          <p:spPr>
            <a:xfrm>
              <a:off x="550440" y="4316400"/>
              <a:ext cx="422640" cy="1580040"/>
            </a:xfrm>
            <a:custGeom>
              <a:avLst/>
              <a:gdLst/>
              <a:ahLst/>
              <a:rect l="l" t="t"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tyle>
            <a:lnRef idx="0"/>
            <a:fillRef idx="0"/>
            <a:effectRef idx="0"/>
            <a:fontRef idx="minor"/>
          </p:style>
        </p:sp>
        <p:sp>
          <p:nvSpPr>
            <p:cNvPr id="82" name="CustomShape 17"/>
            <p:cNvSpPr/>
            <p:nvPr/>
          </p:nvSpPr>
          <p:spPr>
            <a:xfrm>
              <a:off x="1006200" y="5862600"/>
              <a:ext cx="430200" cy="990000"/>
            </a:xfrm>
            <a:custGeom>
              <a:avLst/>
              <a:gdLst/>
              <a:ahLst/>
              <a:rect l="l" t="t"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tyle>
            <a:lnRef idx="0"/>
            <a:fillRef idx="0"/>
            <a:effectRef idx="0"/>
            <a:fontRef idx="minor"/>
          </p:style>
        </p:sp>
        <p:sp>
          <p:nvSpPr>
            <p:cNvPr id="83" name="CustomShape 18"/>
            <p:cNvSpPr/>
            <p:nvPr/>
          </p:nvSpPr>
          <p:spPr>
            <a:xfrm>
              <a:off x="521640" y="4364280"/>
              <a:ext cx="551160" cy="2235240"/>
            </a:xfrm>
            <a:custGeom>
              <a:avLst/>
              <a:gdLst/>
              <a:ahLst/>
              <a:rect l="l" t="t"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tyle>
            <a:lnRef idx="0"/>
            <a:fillRef idx="0"/>
            <a:effectRef idx="0"/>
            <a:fontRef idx="minor"/>
          </p:style>
        </p:sp>
        <p:sp>
          <p:nvSpPr>
            <p:cNvPr id="84" name="CustomShape 19"/>
            <p:cNvSpPr/>
            <p:nvPr/>
          </p:nvSpPr>
          <p:spPr>
            <a:xfrm>
              <a:off x="468000" y="1289160"/>
              <a:ext cx="173520" cy="3026520"/>
            </a:xfrm>
            <a:custGeom>
              <a:avLst/>
              <a:gdLst/>
              <a:ahLst/>
              <a:rect l="l" t="t"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tyle>
            <a:lnRef idx="0"/>
            <a:fillRef idx="0"/>
            <a:effectRef idx="0"/>
            <a:fontRef idx="minor"/>
          </p:style>
        </p:sp>
        <p:sp>
          <p:nvSpPr>
            <p:cNvPr id="85" name="CustomShape 20"/>
            <p:cNvSpPr/>
            <p:nvPr/>
          </p:nvSpPr>
          <p:spPr>
            <a:xfrm>
              <a:off x="1111680" y="6571440"/>
              <a:ext cx="133560" cy="280800"/>
            </a:xfrm>
            <a:custGeom>
              <a:avLst/>
              <a:gdLst/>
              <a:ahLst/>
              <a:rect l="l" t="t"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tyle>
            <a:lnRef idx="0"/>
            <a:fillRef idx="0"/>
            <a:effectRef idx="0"/>
            <a:fontRef idx="minor"/>
          </p:style>
        </p:sp>
        <p:sp>
          <p:nvSpPr>
            <p:cNvPr id="86" name="CustomShape 21"/>
            <p:cNvSpPr/>
            <p:nvPr/>
          </p:nvSpPr>
          <p:spPr>
            <a:xfrm>
              <a:off x="502560" y="4107600"/>
              <a:ext cx="81720" cy="510840"/>
            </a:xfrm>
            <a:custGeom>
              <a:avLst/>
              <a:gdLst/>
              <a:ahLst/>
              <a:rect l="l" t="t"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tyle>
            <a:lnRef idx="0"/>
            <a:fillRef idx="0"/>
            <a:effectRef idx="0"/>
            <a:fontRef idx="minor"/>
          </p:style>
        </p:sp>
        <p:sp>
          <p:nvSpPr>
            <p:cNvPr id="87" name="CustomShape 22"/>
            <p:cNvSpPr/>
            <p:nvPr/>
          </p:nvSpPr>
          <p:spPr>
            <a:xfrm>
              <a:off x="973800" y="3145680"/>
              <a:ext cx="1409400" cy="2716200"/>
            </a:xfrm>
            <a:custGeom>
              <a:avLst/>
              <a:gdLst/>
              <a:ahLst/>
              <a:rect l="l" t="t"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tyle>
            <a:lnRef idx="0"/>
            <a:fillRef idx="0"/>
            <a:effectRef idx="0"/>
            <a:fontRef idx="minor"/>
          </p:style>
        </p:sp>
        <p:sp>
          <p:nvSpPr>
            <p:cNvPr id="88" name="CustomShape 23"/>
            <p:cNvSpPr/>
            <p:nvPr/>
          </p:nvSpPr>
          <p:spPr>
            <a:xfrm>
              <a:off x="1073520" y="6600240"/>
              <a:ext cx="119880" cy="252360"/>
            </a:xfrm>
            <a:custGeom>
              <a:avLst/>
              <a:gdLst/>
              <a:ahLst/>
              <a:rect l="l" t="t"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tyle>
            <a:lnRef idx="0"/>
            <a:fillRef idx="0"/>
            <a:effectRef idx="0"/>
            <a:fontRef idx="minor"/>
          </p:style>
        </p:sp>
        <p:sp>
          <p:nvSpPr>
            <p:cNvPr id="89" name="CustomShape 24"/>
            <p:cNvSpPr/>
            <p:nvPr/>
          </p:nvSpPr>
          <p:spPr>
            <a:xfrm>
              <a:off x="973800" y="5897160"/>
              <a:ext cx="137160" cy="673560"/>
            </a:xfrm>
            <a:custGeom>
              <a:avLst/>
              <a:gdLst/>
              <a:ahLst/>
              <a:rect l="l" t="t"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tyle>
            <a:lnRef idx="0"/>
            <a:fillRef idx="0"/>
            <a:effectRef idx="0"/>
            <a:fontRef idx="minor"/>
          </p:style>
        </p:sp>
        <p:sp>
          <p:nvSpPr>
            <p:cNvPr id="90" name="CustomShape 25"/>
            <p:cNvSpPr/>
            <p:nvPr/>
          </p:nvSpPr>
          <p:spPr>
            <a:xfrm>
              <a:off x="973800" y="5772600"/>
              <a:ext cx="37440" cy="227160"/>
            </a:xfrm>
            <a:custGeom>
              <a:avLst/>
              <a:gdLst/>
              <a:ahLst/>
              <a:rect l="l" t="t"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tyle>
            <a:lnRef idx="0"/>
            <a:fillRef idx="0"/>
            <a:effectRef idx="0"/>
            <a:fontRef idx="minor"/>
          </p:style>
        </p:sp>
        <p:sp>
          <p:nvSpPr>
            <p:cNvPr id="91" name="CustomShape 26"/>
            <p:cNvSpPr/>
            <p:nvPr/>
          </p:nvSpPr>
          <p:spPr>
            <a:xfrm>
              <a:off x="1006200" y="6322680"/>
              <a:ext cx="209880" cy="529920"/>
            </a:xfrm>
            <a:custGeom>
              <a:avLst/>
              <a:gdLst/>
              <a:ahLst/>
              <a:rect l="l" t="t"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tyle>
            <a:lnRef idx="0"/>
            <a:fillRef idx="0"/>
            <a:effectRef idx="0"/>
            <a:fontRef idx="minor"/>
          </p:style>
        </p:sp>
      </p:grpSp>
      <p:sp>
        <p:nvSpPr>
          <p:cNvPr id="92" name="CustomShape 27"/>
          <p:cNvSpPr/>
          <p:nvPr/>
        </p:nvSpPr>
        <p:spPr>
          <a:xfrm>
            <a:off x="0" y="0"/>
            <a:ext cx="182160" cy="6857280"/>
          </a:xfrm>
          <a:prstGeom prst="rect">
            <a:avLst/>
          </a:prstGeom>
          <a:solidFill>
            <a:schemeClr val="tx2"/>
          </a:solidFill>
          <a:ln>
            <a:noFill/>
          </a:ln>
          <a:effectLst>
            <a:outerShdw blurRad="38100" dir="5400000" dist="25560" rotWithShape="0">
              <a:srgbClr val="000000">
                <a:alpha val="25000"/>
              </a:srgbClr>
            </a:outerShdw>
          </a:effectLst>
        </p:spPr>
        <p:style>
          <a:lnRef idx="1">
            <a:schemeClr val="accent1"/>
          </a:lnRef>
          <a:fillRef idx="3">
            <a:schemeClr val="accent1"/>
          </a:fillRef>
          <a:effectRef idx="2">
            <a:schemeClr val="accent1"/>
          </a:effectRef>
          <a:fontRef idx="minor"/>
        </p:style>
      </p:sp>
      <p:sp>
        <p:nvSpPr>
          <p:cNvPr id="93" name="CustomShape 28"/>
          <p:cNvSpPr/>
          <p:nvPr/>
        </p:nvSpPr>
        <p:spPr>
          <a:xfrm flipV="1">
            <a:off x="-3600" y="712800"/>
            <a:ext cx="1587960" cy="506520"/>
          </a:xfrm>
          <a:custGeom>
            <a:avLst/>
            <a:gdLst/>
            <a:ah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tyle>
          <a:lnRef idx="0"/>
          <a:fillRef idx="0"/>
          <a:effectRef idx="0"/>
          <a:fontRef idx="minor"/>
        </p:style>
      </p:sp>
      <p:sp>
        <p:nvSpPr>
          <p:cNvPr id="94" name="PlaceHolder 29"/>
          <p:cNvSpPr>
            <a:spLocks noGrp="1"/>
          </p:cNvSpPr>
          <p:nvPr>
            <p:ph type="title"/>
          </p:nvPr>
        </p:nvSpPr>
        <p:spPr>
          <a:xfrm>
            <a:off x="609480" y="273600"/>
            <a:ext cx="10972440" cy="1144800"/>
          </a:xfrm>
          <a:prstGeom prst="rect">
            <a:avLst/>
          </a:prstGeom>
        </p:spPr>
        <p:txBody>
          <a:bodyPr lIns="0" rIns="0" tIns="0" bIns="0" anchor="ctr">
            <a:noAutofit/>
          </a:bodyPr>
          <a:p>
            <a:pPr algn="ctr"/>
            <a:r>
              <a:rPr b="0" lang="hr-HR" sz="4400" spc="-1" strike="noStrike">
                <a:latin typeface="Arial"/>
              </a:rPr>
              <a:t>Kliknite za uređivanje oblika naslova teksta</a:t>
            </a:r>
            <a:endParaRPr b="0" lang="hr-HR" sz="4400" spc="-1" strike="noStrike">
              <a:latin typeface="Arial"/>
            </a:endParaRPr>
          </a:p>
        </p:txBody>
      </p:sp>
      <p:sp>
        <p:nvSpPr>
          <p:cNvPr id="95" name="PlaceHolder 30"/>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hr-HR" sz="3200" spc="-1" strike="noStrike">
                <a:latin typeface="Arial"/>
              </a:rPr>
              <a:t>Kliknite za uređivanje oblika teksta</a:t>
            </a:r>
            <a:endParaRPr b="0" lang="hr-HR" sz="3200" spc="-1" strike="noStrike">
              <a:latin typeface="Arial"/>
            </a:endParaRPr>
          </a:p>
          <a:p>
            <a:pPr lvl="1" marL="864000" indent="-324000">
              <a:spcBef>
                <a:spcPts val="1134"/>
              </a:spcBef>
              <a:buClr>
                <a:srgbClr val="000000"/>
              </a:buClr>
              <a:buSzPct val="75000"/>
              <a:buFont typeface="Symbol" charset="2"/>
              <a:buChar char=""/>
            </a:pPr>
            <a:r>
              <a:rPr b="0" lang="hr-HR" sz="2800" spc="-1" strike="noStrike">
                <a:latin typeface="Arial"/>
              </a:rPr>
              <a:t>Druga razina konture</a:t>
            </a:r>
            <a:endParaRPr b="0" lang="hr-HR" sz="2800" spc="-1" strike="noStrike">
              <a:latin typeface="Arial"/>
            </a:endParaRPr>
          </a:p>
          <a:p>
            <a:pPr lvl="2" marL="1296000" indent="-288000">
              <a:spcBef>
                <a:spcPts val="850"/>
              </a:spcBef>
              <a:buClr>
                <a:srgbClr val="000000"/>
              </a:buClr>
              <a:buSzPct val="45000"/>
              <a:buFont typeface="Wingdings" charset="2"/>
              <a:buChar char=""/>
            </a:pPr>
            <a:r>
              <a:rPr b="0" lang="hr-HR" sz="2400" spc="-1" strike="noStrike">
                <a:latin typeface="Arial"/>
              </a:rPr>
              <a:t>Treća razina konture</a:t>
            </a:r>
            <a:endParaRPr b="0" lang="hr-HR" sz="2400" spc="-1" strike="noStrike">
              <a:latin typeface="Arial"/>
            </a:endParaRPr>
          </a:p>
          <a:p>
            <a:pPr lvl="3" marL="1728000" indent="-216000">
              <a:spcBef>
                <a:spcPts val="567"/>
              </a:spcBef>
              <a:buClr>
                <a:srgbClr val="000000"/>
              </a:buClr>
              <a:buSzPct val="75000"/>
              <a:buFont typeface="Symbol" charset="2"/>
              <a:buChar char=""/>
            </a:pPr>
            <a:r>
              <a:rPr b="0" lang="hr-HR" sz="2000" spc="-1" strike="noStrike">
                <a:latin typeface="Arial"/>
              </a:rPr>
              <a:t>Četvrta razina kontura</a:t>
            </a:r>
            <a:endParaRPr b="0" lang="hr-HR" sz="2000" spc="-1" strike="noStrike">
              <a:latin typeface="Arial"/>
            </a:endParaRPr>
          </a:p>
          <a:p>
            <a:pPr lvl="4" marL="2160000" indent="-216000">
              <a:spcBef>
                <a:spcPts val="283"/>
              </a:spcBef>
              <a:buClr>
                <a:srgbClr val="000000"/>
              </a:buClr>
              <a:buSzPct val="45000"/>
              <a:buFont typeface="Wingdings" charset="2"/>
              <a:buChar char=""/>
            </a:pPr>
            <a:r>
              <a:rPr b="0" lang="hr-HR" sz="2000" spc="-1" strike="noStrike">
                <a:latin typeface="Arial"/>
              </a:rPr>
              <a:t>Peta razina kontura</a:t>
            </a:r>
            <a:endParaRPr b="0" lang="hr-HR" sz="2000" spc="-1" strike="noStrike">
              <a:latin typeface="Arial"/>
            </a:endParaRPr>
          </a:p>
          <a:p>
            <a:pPr lvl="5" marL="2592000" indent="-216000">
              <a:spcBef>
                <a:spcPts val="283"/>
              </a:spcBef>
              <a:buClr>
                <a:srgbClr val="000000"/>
              </a:buClr>
              <a:buSzPct val="45000"/>
              <a:buFont typeface="Wingdings" charset="2"/>
              <a:buChar char=""/>
            </a:pPr>
            <a:r>
              <a:rPr b="0" lang="hr-HR" sz="2000" spc="-1" strike="noStrike">
                <a:latin typeface="Arial"/>
              </a:rPr>
              <a:t>Šesta razina kontura</a:t>
            </a:r>
            <a:endParaRPr b="0" lang="hr-HR" sz="2000" spc="-1" strike="noStrike">
              <a:latin typeface="Arial"/>
            </a:endParaRPr>
          </a:p>
          <a:p>
            <a:pPr lvl="6" marL="3024000" indent="-216000">
              <a:spcBef>
                <a:spcPts val="283"/>
              </a:spcBef>
              <a:buClr>
                <a:srgbClr val="000000"/>
              </a:buClr>
              <a:buSzPct val="45000"/>
              <a:buFont typeface="Wingdings" charset="2"/>
              <a:buChar char=""/>
            </a:pPr>
            <a:r>
              <a:rPr b="0" lang="hr-HR" sz="2000" spc="-1" strike="noStrike">
                <a:latin typeface="Arial"/>
              </a:rPr>
              <a:t>Sedma razina konture</a:t>
            </a:r>
            <a:endParaRPr b="0" lang="hr-H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3.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13.xml.rels><?xml version="1.0" encoding="UTF-8"?>
<Relationships xmlns="http://schemas.openxmlformats.org/package/2006/relationships"><Relationship Id="rId1" Type="http://schemas.openxmlformats.org/officeDocument/2006/relationships/image" Target="../media/image5.png"/><Relationship Id="rId2" Type="http://schemas.openxmlformats.org/officeDocument/2006/relationships/slideLayout" Target="../slideLayouts/slideLayout13.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3.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3.xml"/>
</Relationships>
</file>

<file path=ppt/slides/_rels/slide7.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13.xml"/>
</Relationships>
</file>

<file path=ppt/slides/_rels/slide8.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13.xml"/>
</Relationships>
</file>

<file path=ppt/slides/_rels/slide9.xml.rels><?xml version="1.0" encoding="UTF-8"?>
<Relationships xmlns="http://schemas.openxmlformats.org/package/2006/relationships"><Relationship Id="rId1" Type="http://schemas.openxmlformats.org/officeDocument/2006/relationships/image" Target="../media/image4.jpeg"/><Relationship Id="rId2" Type="http://schemas.openxmlformats.org/officeDocument/2006/relationships/slideLayout" Target="../slideLayouts/slideLayout13.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2" name="CustomShape 1"/>
          <p:cNvSpPr/>
          <p:nvPr/>
        </p:nvSpPr>
        <p:spPr>
          <a:xfrm>
            <a:off x="2589120" y="2514600"/>
            <a:ext cx="8914680" cy="2262240"/>
          </a:xfrm>
          <a:prstGeom prst="rect">
            <a:avLst/>
          </a:prstGeom>
          <a:noFill/>
          <a:ln>
            <a:noFill/>
          </a:ln>
        </p:spPr>
        <p:style>
          <a:lnRef idx="0"/>
          <a:fillRef idx="0"/>
          <a:effectRef idx="0"/>
          <a:fontRef idx="minor"/>
        </p:style>
        <p:txBody>
          <a:bodyPr lIns="90000" rIns="90000" tIns="45000" bIns="45000" anchor="b">
            <a:normAutofit/>
          </a:bodyPr>
          <a:p>
            <a:pPr>
              <a:lnSpc>
                <a:spcPct val="100000"/>
              </a:lnSpc>
            </a:pPr>
            <a:r>
              <a:rPr b="0" lang="hr-HR" sz="8400" spc="-1" strike="noStrike">
                <a:solidFill>
                  <a:srgbClr val="262626"/>
                </a:solidFill>
                <a:latin typeface="Aharoni"/>
              </a:rPr>
              <a:t>KLAGENFURT</a:t>
            </a:r>
            <a:endParaRPr b="0" lang="hr-HR" sz="8400" spc="-1" strike="noStrike">
              <a:latin typeface="Arial"/>
            </a:endParaRPr>
          </a:p>
        </p:txBody>
      </p:sp>
      <p:sp>
        <p:nvSpPr>
          <p:cNvPr id="133" name="CustomShape 2"/>
          <p:cNvSpPr/>
          <p:nvPr/>
        </p:nvSpPr>
        <p:spPr>
          <a:xfrm>
            <a:off x="2589120" y="4777200"/>
            <a:ext cx="8914680" cy="1125720"/>
          </a:xfrm>
          <a:prstGeom prst="rect">
            <a:avLst/>
          </a:prstGeom>
          <a:noFill/>
          <a:ln>
            <a:noFill/>
          </a:ln>
        </p:spPr>
        <p:style>
          <a:lnRef idx="0"/>
          <a:fillRef idx="0"/>
          <a:effectRef idx="0"/>
          <a:fontRef idx="minor"/>
        </p:style>
        <p:txBody>
          <a:bodyPr lIns="90000" rIns="90000" tIns="45000" bIns="45000">
            <a:normAutofit/>
          </a:bodyPr>
          <a:p>
            <a:pPr>
              <a:lnSpc>
                <a:spcPct val="100000"/>
              </a:lnSpc>
              <a:spcBef>
                <a:spcPts val="1001"/>
              </a:spcBef>
            </a:pPr>
            <a:r>
              <a:rPr b="0" lang="hr-HR" sz="2900" spc="-1" strike="noStrike">
                <a:solidFill>
                  <a:srgbClr val="595959"/>
                </a:solidFill>
                <a:latin typeface="Century Gothic"/>
              </a:rPr>
              <a:t>Gemacht: Lucija M.</a:t>
            </a:r>
            <a:endParaRPr b="0" lang="hr-HR" sz="2900" spc="-1" strike="noStrike">
              <a:latin typeface="Arial"/>
            </a:endParaRPr>
          </a:p>
          <a:p>
            <a:pPr>
              <a:lnSpc>
                <a:spcPct val="100000"/>
              </a:lnSpc>
              <a:spcBef>
                <a:spcPts val="1001"/>
              </a:spcBef>
            </a:pPr>
            <a:r>
              <a:rPr b="0" lang="hr-HR" sz="2900" spc="-1" strike="noStrike">
                <a:solidFill>
                  <a:srgbClr val="595959"/>
                </a:solidFill>
                <a:latin typeface="Century Gothic"/>
              </a:rPr>
              <a:t>6.Klasse</a:t>
            </a:r>
            <a:endParaRPr b="0" lang="hr-HR" sz="2900" spc="-1" strike="noStrike">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0" name="CustomShape 1"/>
          <p:cNvSpPr/>
          <p:nvPr/>
        </p:nvSpPr>
        <p:spPr>
          <a:xfrm>
            <a:off x="2593080" y="624240"/>
            <a:ext cx="8911080" cy="1280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262626"/>
                </a:solidFill>
                <a:latin typeface="comic"/>
              </a:rPr>
              <a:t>WAS ICH IN KLAGENFURT GEFÄLLT:</a:t>
            </a:r>
            <a:endParaRPr b="0" lang="hr-HR" sz="3600" spc="-1" strike="noStrike">
              <a:latin typeface="Arial"/>
            </a:endParaRPr>
          </a:p>
        </p:txBody>
      </p:sp>
      <p:sp>
        <p:nvSpPr>
          <p:cNvPr id="151" name="CustomShape 2"/>
          <p:cNvSpPr/>
          <p:nvPr/>
        </p:nvSpPr>
        <p:spPr>
          <a:xfrm>
            <a:off x="2124720" y="2456280"/>
            <a:ext cx="8914680" cy="3776760"/>
          </a:xfrm>
          <a:prstGeom prst="rect">
            <a:avLst/>
          </a:prstGeom>
          <a:noFill/>
          <a:ln>
            <a:noFill/>
          </a:ln>
        </p:spPr>
        <p:style>
          <a:lnRef idx="0"/>
          <a:fillRef idx="0"/>
          <a:effectRef idx="0"/>
          <a:fontRef idx="minor"/>
        </p:style>
        <p:txBody>
          <a:bodyPr lIns="90000" rIns="90000" tIns="45000" bIns="45000">
            <a:normAutofit/>
          </a:bodyPr>
          <a:p>
            <a:pPr marL="343080" indent="-342360">
              <a:lnSpc>
                <a:spcPct val="100000"/>
              </a:lnSpc>
              <a:spcBef>
                <a:spcPts val="1001"/>
              </a:spcBef>
              <a:buClr>
                <a:srgbClr val="a53010"/>
              </a:buClr>
              <a:buFont typeface="Wingdings 3" charset="2"/>
              <a:buChar char=""/>
            </a:pPr>
            <a:r>
              <a:rPr b="0" lang="hr-HR" sz="3100" spc="-1" strike="noStrike">
                <a:solidFill>
                  <a:srgbClr val="404040"/>
                </a:solidFill>
                <a:latin typeface="Century Gothic"/>
              </a:rPr>
              <a:t>Mir hat gefallen, dass wir uns verschiedene Skulpturen angeschaut und in einem 3D-Kino gefunden haben</a:t>
            </a:r>
            <a:endParaRPr b="0" lang="hr-HR" sz="3100" spc="-1" strike="noStrike">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2" name="CustomShape 1"/>
          <p:cNvSpPr/>
          <p:nvPr/>
        </p:nvSpPr>
        <p:spPr>
          <a:xfrm>
            <a:off x="2593080" y="624240"/>
            <a:ext cx="8911080" cy="1280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262626"/>
                </a:solidFill>
                <a:latin typeface="comic"/>
              </a:rPr>
              <a:t>WAS ICH IN KLAGENFURT NICHT MÖCHTE</a:t>
            </a:r>
            <a:endParaRPr b="0" lang="hr-HR" sz="3600" spc="-1" strike="noStrike">
              <a:latin typeface="Arial"/>
            </a:endParaRPr>
          </a:p>
        </p:txBody>
      </p:sp>
      <p:sp>
        <p:nvSpPr>
          <p:cNvPr id="153" name="CustomShape 2"/>
          <p:cNvSpPr/>
          <p:nvPr/>
        </p:nvSpPr>
        <p:spPr>
          <a:xfrm>
            <a:off x="2310480" y="2456280"/>
            <a:ext cx="8914680" cy="3776760"/>
          </a:xfrm>
          <a:prstGeom prst="rect">
            <a:avLst/>
          </a:prstGeom>
          <a:noFill/>
          <a:ln>
            <a:noFill/>
          </a:ln>
        </p:spPr>
        <p:style>
          <a:lnRef idx="0"/>
          <a:fillRef idx="0"/>
          <a:effectRef idx="0"/>
          <a:fontRef idx="minor"/>
        </p:style>
        <p:txBody>
          <a:bodyPr lIns="90000" rIns="90000" tIns="45000" bIns="45000">
            <a:normAutofit/>
          </a:bodyPr>
          <a:p>
            <a:pPr marL="343080" indent="-342360">
              <a:lnSpc>
                <a:spcPct val="100000"/>
              </a:lnSpc>
              <a:spcBef>
                <a:spcPts val="1001"/>
              </a:spcBef>
              <a:buClr>
                <a:srgbClr val="a53010"/>
              </a:buClr>
              <a:buFont typeface="Wingdings 3" charset="2"/>
              <a:buChar char=""/>
            </a:pPr>
            <a:r>
              <a:rPr b="0" lang="hr-HR" sz="3300" spc="-1" strike="noStrike">
                <a:solidFill>
                  <a:srgbClr val="404040"/>
                </a:solidFill>
                <a:latin typeface="Century Gothic"/>
              </a:rPr>
              <a:t>Mir hat nicht gefallen, dass wir nicht länger geblieben sind</a:t>
            </a:r>
            <a:endParaRPr b="0" lang="hr-HR" sz="3300" spc="-1" strike="noStrike">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4" name="CustomShape 1"/>
          <p:cNvSpPr/>
          <p:nvPr/>
        </p:nvSpPr>
        <p:spPr>
          <a:xfrm>
            <a:off x="2593080" y="624240"/>
            <a:ext cx="8911080" cy="1280160"/>
          </a:xfrm>
          <a:prstGeom prst="rect">
            <a:avLst/>
          </a:prstGeom>
          <a:noFill/>
          <a:ln>
            <a:noFill/>
          </a:ln>
        </p:spPr>
        <p:style>
          <a:lnRef idx="0"/>
          <a:fillRef idx="0"/>
          <a:effectRef idx="0"/>
          <a:fontRef idx="minor"/>
        </p:style>
      </p:sp>
      <p:sp>
        <p:nvSpPr>
          <p:cNvPr id="155" name="CustomShape 2"/>
          <p:cNvSpPr/>
          <p:nvPr/>
        </p:nvSpPr>
        <p:spPr>
          <a:xfrm>
            <a:off x="2589120" y="2133720"/>
            <a:ext cx="8914680" cy="3776760"/>
          </a:xfrm>
          <a:prstGeom prst="rect">
            <a:avLst/>
          </a:prstGeom>
          <a:noFill/>
          <a:ln>
            <a:noFill/>
          </a:ln>
        </p:spPr>
        <p:style>
          <a:lnRef idx="0"/>
          <a:fillRef idx="0"/>
          <a:effectRef idx="0"/>
          <a:fontRef idx="minor"/>
        </p:style>
        <p:txBody>
          <a:bodyPr lIns="90000" rIns="90000" tIns="45000" bIns="45000">
            <a:normAutofit/>
          </a:bodyPr>
          <a:p>
            <a:pPr marL="343080" indent="-342360">
              <a:lnSpc>
                <a:spcPct val="100000"/>
              </a:lnSpc>
              <a:spcBef>
                <a:spcPts val="1001"/>
              </a:spcBef>
              <a:buClr>
                <a:srgbClr val="a53010"/>
              </a:buClr>
              <a:buFont typeface="Wingdings 3" charset="2"/>
              <a:buChar char=""/>
            </a:pPr>
            <a:r>
              <a:rPr b="0" lang="hr-HR" sz="3100" spc="-1" strike="noStrike">
                <a:solidFill>
                  <a:srgbClr val="404040"/>
                </a:solidFill>
                <a:latin typeface="Century Gothic"/>
              </a:rPr>
              <a:t>Ich würde sehr gerne wieder dort hin gehen</a:t>
            </a:r>
            <a:endParaRPr b="0" lang="hr-HR" sz="3100" spc="-1" strike="noStrike">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56" name="CustomShape 1"/>
          <p:cNvSpPr/>
          <p:nvPr/>
        </p:nvSpPr>
        <p:spPr>
          <a:xfrm>
            <a:off x="2593080" y="624240"/>
            <a:ext cx="8911080" cy="1280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5200" spc="-1" strike="noStrike">
                <a:solidFill>
                  <a:srgbClr val="262626"/>
                </a:solidFill>
                <a:latin typeface="Jokerman"/>
              </a:rPr>
              <a:t>❤️‍🔥</a:t>
            </a:r>
            <a:r>
              <a:rPr b="0" lang="hr-HR" sz="5200" spc="-1" strike="noStrike">
                <a:solidFill>
                  <a:srgbClr val="262626"/>
                </a:solidFill>
                <a:latin typeface="Jokerman"/>
              </a:rPr>
              <a:t>VIELEN DANK FÜR DIE AUFMERKSAMKEIT❤️‍🔥</a:t>
            </a:r>
            <a:endParaRPr b="0" lang="hr-HR" sz="5200" spc="-1" strike="noStrike">
              <a:latin typeface="Arial"/>
            </a:endParaRPr>
          </a:p>
        </p:txBody>
      </p:sp>
      <p:pic>
        <p:nvPicPr>
          <p:cNvPr id="157" name="Slika 4" descr=""/>
          <p:cNvPicPr/>
          <p:nvPr/>
        </p:nvPicPr>
        <p:blipFill>
          <a:blip r:embed="rId1"/>
          <a:stretch/>
        </p:blipFill>
        <p:spPr>
          <a:xfrm>
            <a:off x="3804120" y="3240720"/>
            <a:ext cx="3099960" cy="342216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4" name="CustomShape 1"/>
          <p:cNvSpPr/>
          <p:nvPr/>
        </p:nvSpPr>
        <p:spPr>
          <a:xfrm>
            <a:off x="2593080" y="624240"/>
            <a:ext cx="8911080" cy="1280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000000"/>
                </a:solidFill>
                <a:latin typeface="comic"/>
              </a:rPr>
              <a:t>Etwas über Klagenfurt</a:t>
            </a:r>
            <a:endParaRPr b="0" lang="hr-HR" sz="3600" spc="-1" strike="noStrike">
              <a:latin typeface="Arial"/>
            </a:endParaRPr>
          </a:p>
        </p:txBody>
      </p:sp>
      <p:sp>
        <p:nvSpPr>
          <p:cNvPr id="135" name="CustomShape 2"/>
          <p:cNvSpPr/>
          <p:nvPr/>
        </p:nvSpPr>
        <p:spPr>
          <a:xfrm>
            <a:off x="2233080" y="1905120"/>
            <a:ext cx="8914680" cy="3776760"/>
          </a:xfrm>
          <a:prstGeom prst="rect">
            <a:avLst/>
          </a:prstGeom>
          <a:noFill/>
          <a:ln>
            <a:noFill/>
          </a:ln>
        </p:spPr>
        <p:style>
          <a:lnRef idx="0"/>
          <a:fillRef idx="0"/>
          <a:effectRef idx="0"/>
          <a:fontRef idx="minor"/>
        </p:style>
        <p:txBody>
          <a:bodyPr lIns="90000" rIns="90000" tIns="45000" bIns="45000">
            <a:normAutofit/>
          </a:bodyPr>
          <a:p>
            <a:pPr marL="343080" indent="-342360">
              <a:lnSpc>
                <a:spcPct val="100000"/>
              </a:lnSpc>
              <a:spcBef>
                <a:spcPts val="1001"/>
              </a:spcBef>
              <a:buClr>
                <a:srgbClr val="a53010"/>
              </a:buClr>
              <a:buFont typeface="Wingdings 3" charset="2"/>
              <a:buChar char=""/>
            </a:pPr>
            <a:r>
              <a:rPr b="0" lang="hr-HR" sz="3000" spc="-1" strike="noStrike">
                <a:solidFill>
                  <a:srgbClr val="404040"/>
                </a:solidFill>
                <a:latin typeface="Century Gothic"/>
              </a:rPr>
              <a:t>Die Mehrheit der Bevölkerung oder 89,4% sprechen Deutsch als Muttersprache. Die zweite ethnische Gruppe sind Kroaten (3,3%), gefolgt von Slowenen mit 1,9%. Etwa 10 % der Kärntner Slowenen leben dauerhaft in Klagenfurt.</a:t>
            </a:r>
            <a:endParaRPr b="0" lang="hr-HR" sz="3000" spc="-1" strike="noStrike">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6" name="CustomShape 1"/>
          <p:cNvSpPr/>
          <p:nvPr/>
        </p:nvSpPr>
        <p:spPr>
          <a:xfrm>
            <a:off x="2593080" y="624240"/>
            <a:ext cx="8911080" cy="1280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262626"/>
                </a:solidFill>
                <a:latin typeface="comic"/>
              </a:rPr>
              <a:t>Das Wappen von Klagenfurt</a:t>
            </a:r>
            <a:endParaRPr b="0" lang="hr-HR" sz="3600" spc="-1" strike="noStrike">
              <a:latin typeface="Arial"/>
            </a:endParaRPr>
          </a:p>
        </p:txBody>
      </p:sp>
      <p:pic>
        <p:nvPicPr>
          <p:cNvPr id="137" name="Rezervirano mjesto sadržaja 5" descr=""/>
          <p:cNvPicPr/>
          <p:nvPr/>
        </p:nvPicPr>
        <p:blipFill>
          <a:blip r:embed="rId1"/>
          <a:stretch/>
        </p:blipFill>
        <p:spPr>
          <a:xfrm>
            <a:off x="3920040" y="2273040"/>
            <a:ext cx="3885120" cy="4584240"/>
          </a:xfrm>
          <a:prstGeom prst="rect">
            <a:avLst/>
          </a:prstGeom>
          <a:ln>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8" name="CustomShape 1"/>
          <p:cNvSpPr/>
          <p:nvPr/>
        </p:nvSpPr>
        <p:spPr>
          <a:xfrm>
            <a:off x="2593080" y="624240"/>
            <a:ext cx="8911080" cy="1280160"/>
          </a:xfrm>
          <a:prstGeom prst="rect">
            <a:avLst/>
          </a:prstGeom>
          <a:noFill/>
          <a:ln>
            <a:noFill/>
          </a:ln>
        </p:spPr>
        <p:style>
          <a:lnRef idx="0"/>
          <a:fillRef idx="0"/>
          <a:effectRef idx="0"/>
          <a:fontRef idx="minor"/>
        </p:style>
      </p:sp>
      <p:sp>
        <p:nvSpPr>
          <p:cNvPr id="139" name="CustomShape 2"/>
          <p:cNvSpPr/>
          <p:nvPr/>
        </p:nvSpPr>
        <p:spPr>
          <a:xfrm>
            <a:off x="2589120" y="2133720"/>
            <a:ext cx="8914680" cy="3776760"/>
          </a:xfrm>
          <a:prstGeom prst="rect">
            <a:avLst/>
          </a:prstGeom>
          <a:noFill/>
          <a:ln>
            <a:noFill/>
          </a:ln>
        </p:spPr>
        <p:style>
          <a:lnRef idx="0"/>
          <a:fillRef idx="0"/>
          <a:effectRef idx="0"/>
          <a:fontRef idx="minor"/>
        </p:style>
        <p:txBody>
          <a:bodyPr lIns="90000" rIns="90000" tIns="45000" bIns="45000">
            <a:normAutofit/>
          </a:bodyPr>
          <a:p>
            <a:pPr marL="343080" indent="-342360">
              <a:lnSpc>
                <a:spcPct val="100000"/>
              </a:lnSpc>
              <a:spcBef>
                <a:spcPts val="1001"/>
              </a:spcBef>
              <a:buClr>
                <a:srgbClr val="a53010"/>
              </a:buClr>
              <a:buFont typeface="Wingdings 3" charset="2"/>
              <a:buChar char=""/>
            </a:pPr>
            <a:r>
              <a:rPr b="0" lang="hr-HR" sz="2900" spc="-1" strike="noStrike">
                <a:solidFill>
                  <a:srgbClr val="404040"/>
                </a:solidFill>
                <a:latin typeface="Century Gothic"/>
              </a:rPr>
              <a:t>Klagenfurt ist eine statutarische Stadt in Österreich und die Hauptstadt des Bundeslandes Kärnten. Der offizielle Name der Stadt lautet Klagenfurt am Wörthersee. Mit 101.303 Einwohnern (2020) ist Klagenfurt auch die größte Stadt Kärntens.</a:t>
            </a:r>
            <a:endParaRPr b="0" lang="hr-HR" sz="2900" spc="-1" strike="noStrike">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0" name="CustomShape 1"/>
          <p:cNvSpPr/>
          <p:nvPr/>
        </p:nvSpPr>
        <p:spPr>
          <a:xfrm>
            <a:off x="2593080" y="624240"/>
            <a:ext cx="8911080" cy="1280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262626"/>
                </a:solidFill>
                <a:latin typeface="comic"/>
              </a:rPr>
              <a:t>MINIMUNDUS</a:t>
            </a:r>
            <a:endParaRPr b="0" lang="hr-HR" sz="3600" spc="-1" strike="noStrike">
              <a:latin typeface="Arial"/>
            </a:endParaRPr>
          </a:p>
        </p:txBody>
      </p:sp>
      <p:sp>
        <p:nvSpPr>
          <p:cNvPr id="141" name="CustomShape 2"/>
          <p:cNvSpPr/>
          <p:nvPr/>
        </p:nvSpPr>
        <p:spPr>
          <a:xfrm>
            <a:off x="2589120" y="2133720"/>
            <a:ext cx="8914680" cy="3776760"/>
          </a:xfrm>
          <a:prstGeom prst="rect">
            <a:avLst/>
          </a:prstGeom>
          <a:noFill/>
          <a:ln>
            <a:noFill/>
          </a:ln>
        </p:spPr>
        <p:style>
          <a:lnRef idx="0"/>
          <a:fillRef idx="0"/>
          <a:effectRef idx="0"/>
          <a:fontRef idx="minor"/>
        </p:style>
        <p:txBody>
          <a:bodyPr lIns="90000" rIns="90000" tIns="45000" bIns="45000">
            <a:normAutofit/>
          </a:bodyPr>
          <a:p>
            <a:pPr marL="343080" indent="-342360">
              <a:lnSpc>
                <a:spcPct val="100000"/>
              </a:lnSpc>
              <a:spcBef>
                <a:spcPts val="1001"/>
              </a:spcBef>
              <a:buClr>
                <a:srgbClr val="a53010"/>
              </a:buClr>
              <a:buFont typeface="Wingdings 3" charset="2"/>
              <a:buChar char=""/>
            </a:pPr>
            <a:r>
              <a:rPr b="0" lang="hr-HR" sz="3100" spc="-1" strike="noStrike">
                <a:solidFill>
                  <a:srgbClr val="404040"/>
                </a:solidFill>
                <a:latin typeface="Century Gothic"/>
              </a:rPr>
              <a:t>Minimundus ist ein Park mit Miniaturgebäuden in Klagenfurt, Österreich. Es liegt am Wörthersee (slowenisch: Vrbsko jezero). Es enthält über 150 Miniaturmodelle von Architektur aus der ganzen Welt</a:t>
            </a:r>
            <a:endParaRPr b="0" lang="hr-HR" sz="3100" spc="-1" strike="noStrike">
              <a:latin typeface="Arial"/>
            </a:endParaRPr>
          </a:p>
        </p:txBody>
      </p:sp>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2" name="CustomShape 1"/>
          <p:cNvSpPr/>
          <p:nvPr/>
        </p:nvSpPr>
        <p:spPr>
          <a:xfrm>
            <a:off x="2593080" y="624240"/>
            <a:ext cx="8911080" cy="1280160"/>
          </a:xfrm>
          <a:prstGeom prst="rect">
            <a:avLst/>
          </a:prstGeom>
          <a:noFill/>
          <a:ln>
            <a:noFill/>
          </a:ln>
        </p:spPr>
        <p:style>
          <a:lnRef idx="0"/>
          <a:fillRef idx="0"/>
          <a:effectRef idx="0"/>
          <a:fontRef idx="minor"/>
        </p:style>
      </p:sp>
      <p:sp>
        <p:nvSpPr>
          <p:cNvPr id="143" name="CustomShape 2"/>
          <p:cNvSpPr/>
          <p:nvPr/>
        </p:nvSpPr>
        <p:spPr>
          <a:xfrm>
            <a:off x="2589120" y="2133720"/>
            <a:ext cx="8914680" cy="3776760"/>
          </a:xfrm>
          <a:prstGeom prst="rect">
            <a:avLst/>
          </a:prstGeom>
          <a:noFill/>
          <a:ln>
            <a:noFill/>
          </a:ln>
        </p:spPr>
        <p:style>
          <a:lnRef idx="0"/>
          <a:fillRef idx="0"/>
          <a:effectRef idx="0"/>
          <a:fontRef idx="minor"/>
        </p:style>
        <p:txBody>
          <a:bodyPr lIns="90000" rIns="90000" tIns="45000" bIns="45000">
            <a:normAutofit/>
          </a:bodyPr>
          <a:p>
            <a:pPr marL="343080" indent="-342360">
              <a:lnSpc>
                <a:spcPct val="100000"/>
              </a:lnSpc>
              <a:spcBef>
                <a:spcPts val="1001"/>
              </a:spcBef>
              <a:buClr>
                <a:srgbClr val="a53010"/>
              </a:buClr>
              <a:buFont typeface="Wingdings 3" charset="2"/>
              <a:buChar char=""/>
            </a:pPr>
            <a:r>
              <a:rPr b="0" lang="hr-HR" sz="3100" spc="-1" strike="noStrike">
                <a:solidFill>
                  <a:srgbClr val="404040"/>
                </a:solidFill>
                <a:latin typeface="Century Gothic"/>
              </a:rPr>
              <a:t>Seit der Eröffnung 1958 haben mehr als 15 Millionen Besucher den 26.000 Quadratmeter großen Park besucht. Der Erlös geht an die Save the Child Institution, der der Park gehört.</a:t>
            </a:r>
            <a:endParaRPr b="0" lang="hr-HR" sz="3100" spc="-1" strike="noStrike">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4" name="CustomShape 1"/>
          <p:cNvSpPr/>
          <p:nvPr/>
        </p:nvSpPr>
        <p:spPr>
          <a:xfrm>
            <a:off x="2593080" y="624240"/>
            <a:ext cx="8911080" cy="1280160"/>
          </a:xfrm>
          <a:prstGeom prst="rect">
            <a:avLst/>
          </a:prstGeom>
          <a:noFill/>
          <a:ln>
            <a:noFill/>
          </a:ln>
        </p:spPr>
        <p:style>
          <a:lnRef idx="0"/>
          <a:fillRef idx="0"/>
          <a:effectRef idx="0"/>
          <a:fontRef idx="minor"/>
        </p:style>
        <p:txBody>
          <a:bodyPr lIns="90000" rIns="90000" tIns="45000" bIns="45000">
            <a:noAutofit/>
          </a:bodyPr>
          <a:p>
            <a:pPr>
              <a:lnSpc>
                <a:spcPct val="100000"/>
              </a:lnSpc>
            </a:pPr>
            <a:r>
              <a:rPr b="0" lang="hr-HR" sz="3600" spc="-1" strike="noStrike">
                <a:solidFill>
                  <a:srgbClr val="262626"/>
                </a:solidFill>
                <a:latin typeface="comic"/>
              </a:rPr>
              <a:t>Skulpturen und Minimundus</a:t>
            </a:r>
            <a:endParaRPr b="0" lang="hr-HR" sz="3600" spc="-1" strike="noStrike">
              <a:latin typeface="Arial"/>
            </a:endParaRPr>
          </a:p>
        </p:txBody>
      </p:sp>
      <p:pic>
        <p:nvPicPr>
          <p:cNvPr id="145" name="Rezervirano mjesto sadržaja 5" descr=""/>
          <p:cNvPicPr/>
          <p:nvPr/>
        </p:nvPicPr>
        <p:blipFill>
          <a:blip r:embed="rId1"/>
          <a:stretch/>
        </p:blipFill>
        <p:spPr>
          <a:xfrm>
            <a:off x="2296800" y="1905120"/>
            <a:ext cx="6406560" cy="4804560"/>
          </a:xfrm>
          <a:prstGeom prst="rect">
            <a:avLst/>
          </a:prstGeom>
          <a:ln>
            <a:noFill/>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6" name="CustomShape 1"/>
          <p:cNvSpPr/>
          <p:nvPr/>
        </p:nvSpPr>
        <p:spPr>
          <a:xfrm>
            <a:off x="2593080" y="624240"/>
            <a:ext cx="8911080" cy="1280160"/>
          </a:xfrm>
          <a:prstGeom prst="rect">
            <a:avLst/>
          </a:prstGeom>
          <a:noFill/>
          <a:ln>
            <a:noFill/>
          </a:ln>
        </p:spPr>
        <p:style>
          <a:lnRef idx="0"/>
          <a:fillRef idx="0"/>
          <a:effectRef idx="0"/>
          <a:fontRef idx="minor"/>
        </p:style>
      </p:sp>
      <p:pic>
        <p:nvPicPr>
          <p:cNvPr id="147" name="Rezervirano mjesto sadržaja 5" descr=""/>
          <p:cNvPicPr/>
          <p:nvPr/>
        </p:nvPicPr>
        <p:blipFill>
          <a:blip r:embed="rId1"/>
          <a:stretch/>
        </p:blipFill>
        <p:spPr>
          <a:xfrm>
            <a:off x="3336480" y="2205000"/>
            <a:ext cx="6203520" cy="4652280"/>
          </a:xfrm>
          <a:prstGeom prst="rect">
            <a:avLst/>
          </a:prstGeom>
          <a:ln>
            <a:noFill/>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48" name="CustomShape 1"/>
          <p:cNvSpPr/>
          <p:nvPr/>
        </p:nvSpPr>
        <p:spPr>
          <a:xfrm>
            <a:off x="2593080" y="624240"/>
            <a:ext cx="8911080" cy="1280160"/>
          </a:xfrm>
          <a:prstGeom prst="rect">
            <a:avLst/>
          </a:prstGeom>
          <a:noFill/>
          <a:ln>
            <a:noFill/>
          </a:ln>
        </p:spPr>
        <p:style>
          <a:lnRef idx="0"/>
          <a:fillRef idx="0"/>
          <a:effectRef idx="0"/>
          <a:fontRef idx="minor"/>
        </p:style>
      </p:sp>
      <p:pic>
        <p:nvPicPr>
          <p:cNvPr id="149" name="Rezervirano mjesto sadržaja 5" descr=""/>
          <p:cNvPicPr/>
          <p:nvPr/>
        </p:nvPicPr>
        <p:blipFill>
          <a:blip r:embed="rId1"/>
          <a:stretch/>
        </p:blipFill>
        <p:spPr>
          <a:xfrm>
            <a:off x="2685600" y="1545840"/>
            <a:ext cx="6912720" cy="5184360"/>
          </a:xfrm>
          <a:prstGeom prst="rect">
            <a:avLst/>
          </a:prstGeom>
          <a:ln>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1</TotalTime>
  <Application>LibreOffice/6.2.5.2$Windows_X86_64 LibreOffice_project/1ec314fa52f458adc18c4f025c545a4e8b22c159</Applicat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2021-06-15T05:52:54Z</dcterms:created>
  <dc:creator>Lucija Mulac</dc:creator>
  <dc:description/>
  <dc:language>hr-HR</dc:language>
  <cp:lastModifiedBy/>
  <dcterms:modified xsi:type="dcterms:W3CDTF">2021-06-18T21:50:32Z</dcterms:modified>
  <cp:revision>5</cp:revision>
  <dc:subject/>
  <dc:title>KLAGENFURT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16.0000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Notes">
    <vt:i4>0</vt:i4>
  </property>
  <property fmtid="{D5CDD505-2E9C-101B-9397-08002B2CF9AE}" pid="7" name="PresentationFormat">
    <vt:lpwstr>Široki zaslon</vt:lpwstr>
  </property>
  <property fmtid="{D5CDD505-2E9C-101B-9397-08002B2CF9AE}" pid="8" name="ScaleCrop">
    <vt:bool>0</vt:bool>
  </property>
  <property fmtid="{D5CDD505-2E9C-101B-9397-08002B2CF9AE}" pid="9" name="ShareDoc">
    <vt:bool>0</vt:bool>
  </property>
  <property fmtid="{D5CDD505-2E9C-101B-9397-08002B2CF9AE}" pid="10" name="Slides">
    <vt:i4>13</vt:i4>
  </property>
</Properties>
</file>