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7.jpeg" ContentType="image/jpeg"/>
  <Override PartName="/ppt/media/image1.png" ContentType="image/png"/>
  <Override PartName="/ppt/media/image2.jpeg" ContentType="image/jpeg"/>
  <Override PartName="/ppt/media/image9.jpeg" ContentType="image/jpeg"/>
  <Override PartName="/ppt/media/image3.png" ContentType="image/png"/>
  <Override PartName="/ppt/media/image4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10.jpeg" ContentType="image/jpeg"/>
  <Override PartName="/ppt/media/image1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135352E-A9DF-4913-8FCB-BC8A4516A317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18.06.21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E70DC21-A815-4FD3-AB6D-BF97315E23BC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Kliknite za uređivanje oblika teksta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Druga razina konture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Treća razina konture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Četvrta razina kontura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Peta razina kontura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Šesta razina kontura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Sedma razina konture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E1F516A-6E7A-4614-B97A-7A782AA869BD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18.06.21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E20A0F4-601C-44D1-A6CA-E66BC44ACE66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6D8FED6-C7A5-4B49-B70E-14D70610CC28}" type="datetime">
              <a:rPr b="0" lang="hr-HR" sz="1200" spc="-1" strike="noStrike">
                <a:solidFill>
                  <a:srgbClr val="8b8b8b"/>
                </a:solidFill>
                <a:latin typeface="Calibri"/>
              </a:rPr>
              <a:t>18.06.21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F533B91-ACEC-47EC-A433-F2D200E6B810}" type="slidenum">
              <a:rPr b="0" lang="hr-H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Kliknite za uređivanje oblika naslova teksta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Kliknite za uređivanje oblika teksta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Druga razina konture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Treća razina konture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Četvrta razina kontura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Peta razina kontura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Šesta razina kontura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Sedma razina konture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2"/>
          <p:cNvSpPr/>
          <p:nvPr/>
        </p:nvSpPr>
        <p:spPr>
          <a:xfrm>
            <a:off x="1903680" y="221760"/>
            <a:ext cx="8384400" cy="1332360"/>
          </a:xfrm>
          <a:prstGeom prst="rect">
            <a:avLst/>
          </a:prstGeom>
          <a:solidFill>
            <a:schemeClr val="bg1"/>
          </a:solidFill>
          <a:ln>
            <a:solidFill>
              <a:srgbClr val="e1e1e1"/>
            </a:solidFill>
          </a:ln>
          <a:effectLst>
            <a:outerShdw algn="tl" blurRad="50800" dir="2700000" dist="37674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3"/>
          <p:cNvSpPr/>
          <p:nvPr/>
        </p:nvSpPr>
        <p:spPr>
          <a:xfrm>
            <a:off x="2483280" y="1211400"/>
            <a:ext cx="7225560" cy="68544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6" name="Picture 7" descr=""/>
          <p:cNvPicPr/>
          <p:nvPr/>
        </p:nvPicPr>
        <p:blipFill>
          <a:blip r:embed="rId1"/>
          <a:srcRect l="15301" t="0" r="20778" b="0"/>
          <a:stretch/>
        </p:blipFill>
        <p:spPr>
          <a:xfrm>
            <a:off x="512640" y="2138400"/>
            <a:ext cx="3885840" cy="4095360"/>
          </a:xfrm>
          <a:prstGeom prst="rect">
            <a:avLst/>
          </a:prstGeom>
          <a:ln>
            <a:noFill/>
          </a:ln>
        </p:spPr>
      </p:pic>
      <p:pic>
        <p:nvPicPr>
          <p:cNvPr id="127" name="Picture 6" descr=""/>
          <p:cNvPicPr/>
          <p:nvPr/>
        </p:nvPicPr>
        <p:blipFill>
          <a:blip r:embed="rId2"/>
          <a:srcRect l="0" t="0" r="2362" b="0"/>
          <a:stretch/>
        </p:blipFill>
        <p:spPr>
          <a:xfrm>
            <a:off x="4475160" y="2138400"/>
            <a:ext cx="7198920" cy="4095360"/>
          </a:xfrm>
          <a:prstGeom prst="rect">
            <a:avLst/>
          </a:prstGeom>
          <a:ln>
            <a:noFill/>
          </a:ln>
        </p:spPr>
      </p:pic>
      <p:sp>
        <p:nvSpPr>
          <p:cNvPr id="128" name="TextShape 4"/>
          <p:cNvSpPr txBox="1"/>
          <p:nvPr/>
        </p:nvSpPr>
        <p:spPr>
          <a:xfrm>
            <a:off x="2103120" y="310320"/>
            <a:ext cx="7985520" cy="868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0000"/>
          </a:bodyPr>
          <a:p>
            <a:pPr algn="ctr">
              <a:lnSpc>
                <a:spcPct val="9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Calibri Light"/>
              </a:rPr>
              <a:t>München</a:t>
            </a:r>
            <a:br/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Shape 5"/>
          <p:cNvSpPr txBox="1"/>
          <p:nvPr/>
        </p:nvSpPr>
        <p:spPr>
          <a:xfrm>
            <a:off x="2615760" y="1263960"/>
            <a:ext cx="6960240" cy="598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0000"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hr-HR" sz="2000" spc="-1" strike="noStrike">
                <a:solidFill>
                  <a:srgbClr val="ffffff"/>
                </a:solidFill>
                <a:latin typeface="Calibri"/>
              </a:rPr>
              <a:t>Gemacht: Anja V., 6.Klasse</a:t>
            </a:r>
            <a:endParaRPr b="0" lang="hr-HR" sz="2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0">
                                  <p:stCondLst>
                                    <p:cond delay="2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4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10">
                                  <p:stCondLst>
                                    <p:cond delay="2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" dur="4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0">
                                  <p:stCondLst>
                                    <p:cond delay="1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" dur="4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TextShape 2"/>
          <p:cNvSpPr txBox="1"/>
          <p:nvPr/>
        </p:nvSpPr>
        <p:spPr>
          <a:xfrm>
            <a:off x="838080" y="345960"/>
            <a:ext cx="512028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838080" y="1825560"/>
            <a:ext cx="50918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die Landeshauptstadt Bayerns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es ist eine der größten Städte in Deutschland - 310,7 km</a:t>
            </a:r>
            <a:r>
              <a:rPr b="0" lang="en-US" sz="2800" spc="-1" strike="noStrike" baseline="30000">
                <a:solidFill>
                  <a:srgbClr val="000000"/>
                </a:solidFill>
                <a:latin typeface="Arial"/>
                <a:ea typeface="Calibri"/>
              </a:rPr>
              <a:t>2  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600" spc="-1" strike="noStrike" baseline="30000">
                <a:solidFill>
                  <a:srgbClr val="000000"/>
                </a:solidFill>
                <a:latin typeface="Arial"/>
                <a:ea typeface="Calibri"/>
              </a:rPr>
              <a:t>es hat </a:t>
            </a:r>
            <a:r>
              <a:rPr b="0" lang="en-US" sz="4000" spc="-1" strike="noStrike" baseline="30000">
                <a:solidFill>
                  <a:srgbClr val="000000"/>
                </a:solidFill>
                <a:latin typeface="Arial"/>
                <a:ea typeface="Calibri"/>
              </a:rPr>
              <a:t>ungefähr </a:t>
            </a:r>
            <a:r>
              <a:rPr b="0" lang="en-US" sz="3600" spc="-1" strike="noStrike" baseline="30000">
                <a:solidFill>
                  <a:srgbClr val="000000"/>
                </a:solidFill>
                <a:latin typeface="Arial"/>
                <a:ea typeface="Calibri"/>
              </a:rPr>
              <a:t>1,5 Millionen Einwohner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10420560" y="1364760"/>
            <a:ext cx="947160" cy="92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4" name="Picture 4" descr=""/>
          <p:cNvPicPr/>
          <p:nvPr/>
        </p:nvPicPr>
        <p:blipFill>
          <a:blip r:embed="rId1"/>
          <a:srcRect l="0" t="3737" r="0" b="0"/>
          <a:stretch/>
        </p:blipFill>
        <p:spPr>
          <a:xfrm>
            <a:off x="7901280" y="2727720"/>
            <a:ext cx="4290480" cy="4129920"/>
          </a:xfrm>
          <a:prstGeom prst="rect">
            <a:avLst/>
          </a:prstGeom>
          <a:ln>
            <a:noFill/>
          </a:ln>
        </p:spPr>
      </p:pic>
      <p:sp>
        <p:nvSpPr>
          <p:cNvPr id="135" name="CustomShape 5"/>
          <p:cNvSpPr/>
          <p:nvPr/>
        </p:nvSpPr>
        <p:spPr>
          <a:xfrm flipV="1" rot="4758600">
            <a:off x="6033960" y="-672840"/>
            <a:ext cx="4020840" cy="4020840"/>
          </a:xfrm>
          <a:prstGeom prst="arc">
            <a:avLst>
              <a:gd name="adj1" fmla="val 16200000"/>
              <a:gd name="adj2" fmla="val 20093138"/>
            </a:avLst>
          </a:prstGeom>
          <a:noFill/>
          <a:ln cap="rnd" w="12708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6" name="Picture 5" descr=""/>
          <p:cNvPicPr/>
          <p:nvPr/>
        </p:nvPicPr>
        <p:blipFill>
          <a:blip r:embed="rId2"/>
          <a:srcRect l="14552" t="0" r="15237" b="0"/>
          <a:stretch/>
        </p:blipFill>
        <p:spPr>
          <a:xfrm>
            <a:off x="6261480" y="0"/>
            <a:ext cx="3519000" cy="3007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2"/>
          <p:cNvSpPr/>
          <p:nvPr/>
        </p:nvSpPr>
        <p:spPr>
          <a:xfrm>
            <a:off x="7464960" y="486360"/>
            <a:ext cx="4083120" cy="4083120"/>
          </a:xfrm>
          <a:prstGeom prst="arc">
            <a:avLst>
              <a:gd name="adj1" fmla="val 16200000"/>
              <a:gd name="adj2" fmla="val 0"/>
            </a:avLst>
          </a:prstGeom>
          <a:noFill/>
          <a:ln cap="rnd" w="12708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TextShape 3"/>
          <p:cNvSpPr txBox="1"/>
          <p:nvPr/>
        </p:nvSpPr>
        <p:spPr>
          <a:xfrm>
            <a:off x="4184640" y="486360"/>
            <a:ext cx="736380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0" name="Picture 5" descr=""/>
          <p:cNvPicPr/>
          <p:nvPr/>
        </p:nvPicPr>
        <p:blipFill>
          <a:blip r:embed="rId1"/>
          <a:srcRect l="12446" t="0" r="7636" b="0"/>
          <a:stretch/>
        </p:blipFill>
        <p:spPr>
          <a:xfrm>
            <a:off x="581400" y="258120"/>
            <a:ext cx="3118320" cy="3118320"/>
          </a:xfrm>
          <a:prstGeom prst="rect">
            <a:avLst/>
          </a:prstGeom>
          <a:ln>
            <a:noFill/>
          </a:ln>
        </p:spPr>
      </p:pic>
      <p:pic>
        <p:nvPicPr>
          <p:cNvPr id="141" name="Picture 4" descr=""/>
          <p:cNvPicPr/>
          <p:nvPr/>
        </p:nvPicPr>
        <p:blipFill>
          <a:blip r:embed="rId2"/>
          <a:srcRect l="6463" t="0" r="18531" b="0"/>
          <a:stretch/>
        </p:blipFill>
        <p:spPr>
          <a:xfrm>
            <a:off x="581400" y="3486600"/>
            <a:ext cx="3118320" cy="3118320"/>
          </a:xfrm>
          <a:prstGeom prst="rect">
            <a:avLst/>
          </a:prstGeom>
          <a:ln>
            <a:noFill/>
          </a:ln>
        </p:spPr>
      </p:pic>
      <p:sp>
        <p:nvSpPr>
          <p:cNvPr id="142" name="TextShape 4"/>
          <p:cNvSpPr txBox="1"/>
          <p:nvPr/>
        </p:nvSpPr>
        <p:spPr>
          <a:xfrm>
            <a:off x="4184640" y="1946520"/>
            <a:ext cx="736380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München liegt im Übergangsbereich zwischen dem feucht-atlantischen und dem trockenen Kontinentalklima.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Wettereinflüsse sind die Alpen und die Donau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288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TextShape 2"/>
          <p:cNvSpPr txBox="1"/>
          <p:nvPr/>
        </p:nvSpPr>
        <p:spPr>
          <a:xfrm>
            <a:off x="838080" y="365040"/>
            <a:ext cx="55580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Politik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10208520" y="0"/>
            <a:ext cx="1134720" cy="477720"/>
          </a:xfrm>
          <a:custGeom>
            <a:avLst/>
            <a:gdLst/>
            <a:ah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TextShape 4"/>
          <p:cNvSpPr txBox="1"/>
          <p:nvPr/>
        </p:nvSpPr>
        <p:spPr>
          <a:xfrm>
            <a:off x="838080" y="1825560"/>
            <a:ext cx="55580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München ist Sitz des Bayerischen Landtags und der Regierung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seit 1993.Oberbürgermeister von München ist Christian Ude (SPD)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Jetzt ist Dieter Reiter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CustomShape 5"/>
          <p:cNvSpPr/>
          <p:nvPr/>
        </p:nvSpPr>
        <p:spPr>
          <a:xfrm>
            <a:off x="6821280" y="2624400"/>
            <a:ext cx="812160" cy="812160"/>
          </a:xfrm>
          <a:prstGeom prst="ellipse">
            <a:avLst/>
          </a:prstGeom>
          <a:noFill/>
          <a:ln w="12708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6"/>
          <p:cNvSpPr/>
          <p:nvPr/>
        </p:nvSpPr>
        <p:spPr>
          <a:xfrm rot="16200000">
            <a:off x="8912520" y="1218960"/>
            <a:ext cx="2387160" cy="238716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7"/>
          <p:cNvSpPr/>
          <p:nvPr/>
        </p:nvSpPr>
        <p:spPr>
          <a:xfrm>
            <a:off x="6821280" y="0"/>
            <a:ext cx="2314800" cy="1550520"/>
          </a:xfrm>
          <a:custGeom>
            <a:avLst/>
            <a:gdLst/>
            <a:ahLst/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Line 8"/>
          <p:cNvSpPr/>
          <p:nvPr/>
        </p:nvSpPr>
        <p:spPr>
          <a:xfrm>
            <a:off x="11724480" y="1331280"/>
            <a:ext cx="0" cy="1597680"/>
          </a:xfrm>
          <a:prstGeom prst="line">
            <a:avLst/>
          </a:prstGeom>
          <a:ln cap="rnd" w="12708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9"/>
          <p:cNvSpPr/>
          <p:nvPr/>
        </p:nvSpPr>
        <p:spPr>
          <a:xfrm>
            <a:off x="11005560" y="4111920"/>
            <a:ext cx="1186200" cy="1771200"/>
          </a:xfrm>
          <a:custGeom>
            <a:avLst/>
            <a:gdLst/>
            <a:ahLst/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10"/>
          <p:cNvSpPr/>
          <p:nvPr/>
        </p:nvSpPr>
        <p:spPr>
          <a:xfrm rot="20993400">
            <a:off x="6086880" y="4145040"/>
            <a:ext cx="4083120" cy="4083120"/>
          </a:xfrm>
          <a:prstGeom prst="arc">
            <a:avLst>
              <a:gd name="adj1" fmla="val 16200000"/>
              <a:gd name="adj2" fmla="val 0"/>
            </a:avLst>
          </a:prstGeom>
          <a:noFill/>
          <a:ln cap="rnd" w="12708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11"/>
          <p:cNvSpPr/>
          <p:nvPr/>
        </p:nvSpPr>
        <p:spPr>
          <a:xfrm>
            <a:off x="6821280" y="4962600"/>
            <a:ext cx="2643120" cy="1895040"/>
          </a:xfrm>
          <a:custGeom>
            <a:avLst/>
            <a:gdLst/>
            <a:ahLst/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5" name="Picture 5" descr=""/>
          <p:cNvPicPr/>
          <p:nvPr/>
        </p:nvPicPr>
        <p:blipFill>
          <a:blip r:embed="rId1"/>
          <a:srcRect l="2431" t="0" r="16818" b="0"/>
          <a:stretch/>
        </p:blipFill>
        <p:spPr>
          <a:xfrm>
            <a:off x="8529480" y="100800"/>
            <a:ext cx="3662280" cy="3401280"/>
          </a:xfrm>
          <a:prstGeom prst="rect">
            <a:avLst/>
          </a:prstGeom>
          <a:ln>
            <a:noFill/>
          </a:ln>
        </p:spPr>
      </p:pic>
      <p:pic>
        <p:nvPicPr>
          <p:cNvPr id="156" name="Picture 6" descr=""/>
          <p:cNvPicPr/>
          <p:nvPr/>
        </p:nvPicPr>
        <p:blipFill>
          <a:blip r:embed="rId2"/>
          <a:srcRect l="4120" t="0" r="3919" b="0"/>
          <a:stretch/>
        </p:blipFill>
        <p:spPr>
          <a:xfrm>
            <a:off x="5172840" y="100800"/>
            <a:ext cx="4117680" cy="3401280"/>
          </a:xfrm>
          <a:prstGeom prst="rect">
            <a:avLst/>
          </a:prstGeom>
          <a:ln>
            <a:noFill/>
          </a:ln>
        </p:spPr>
      </p:pic>
      <p:pic>
        <p:nvPicPr>
          <p:cNvPr id="157" name="Picture 4" descr=""/>
          <p:cNvPicPr/>
          <p:nvPr/>
        </p:nvPicPr>
        <p:blipFill>
          <a:blip r:embed="rId3"/>
          <a:srcRect l="0" t="3149" r="0" b="0"/>
          <a:stretch/>
        </p:blipFill>
        <p:spPr>
          <a:xfrm>
            <a:off x="5168520" y="3456360"/>
            <a:ext cx="7023240" cy="3401280"/>
          </a:xfrm>
          <a:prstGeom prst="rect">
            <a:avLst/>
          </a:prstGeom>
          <a:ln>
            <a:noFill/>
          </a:ln>
        </p:spPr>
      </p:pic>
      <p:sp>
        <p:nvSpPr>
          <p:cNvPr id="158" name="CustomShape 2"/>
          <p:cNvSpPr/>
          <p:nvPr/>
        </p:nvSpPr>
        <p:spPr>
          <a:xfrm>
            <a:off x="0" y="0"/>
            <a:ext cx="5932440" cy="6857640"/>
          </a:xfrm>
          <a:custGeom>
            <a:avLst/>
            <a:gdLst/>
            <a:ahLst/>
            <a:rect l="l" t="t" r="r" b="b"/>
            <a:pathLst>
              <a:path w="5932965" h="6858000">
                <a:moveTo>
                  <a:pt x="0" y="0"/>
                </a:moveTo>
                <a:lnTo>
                  <a:pt x="5140363" y="0"/>
                </a:lnTo>
                <a:lnTo>
                  <a:pt x="5152943" y="23550"/>
                </a:lnTo>
                <a:cubicBezTo>
                  <a:pt x="5642847" y="987256"/>
                  <a:pt x="5932965" y="2183538"/>
                  <a:pt x="5932965" y="3479505"/>
                </a:cubicBezTo>
                <a:cubicBezTo>
                  <a:pt x="5932965" y="4675783"/>
                  <a:pt x="5685764" y="5787121"/>
                  <a:pt x="5262410" y="6708999"/>
                </a:cubicBezTo>
                <a:lnTo>
                  <a:pt x="519038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9360">
            <a:solidFill>
              <a:srgbClr val="efefef"/>
            </a:solidFill>
          </a:ln>
          <a:effectLst>
            <a:outerShdw algn="l" blurRad="50800" dist="38160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3"/>
          <p:cNvSpPr/>
          <p:nvPr/>
        </p:nvSpPr>
        <p:spPr>
          <a:xfrm>
            <a:off x="0" y="0"/>
            <a:ext cx="5922000" cy="6857640"/>
          </a:xfrm>
          <a:custGeom>
            <a:avLst/>
            <a:gdLst/>
            <a:ahLst/>
            <a:rect l="l" t="t" r="r" b="b"/>
            <a:pathLst>
              <a:path w="5922333" h="6858000">
                <a:moveTo>
                  <a:pt x="0" y="0"/>
                </a:moveTo>
                <a:lnTo>
                  <a:pt x="5129731" y="0"/>
                </a:lnTo>
                <a:lnTo>
                  <a:pt x="5142311" y="23550"/>
                </a:lnTo>
                <a:cubicBezTo>
                  <a:pt x="5632215" y="987256"/>
                  <a:pt x="5922333" y="2183538"/>
                  <a:pt x="5922333" y="3479505"/>
                </a:cubicBezTo>
                <a:cubicBezTo>
                  <a:pt x="5922333" y="4675783"/>
                  <a:pt x="5675132" y="5787121"/>
                  <a:pt x="5251778" y="6708999"/>
                </a:cubicBezTo>
                <a:lnTo>
                  <a:pt x="51797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TextShape 4"/>
          <p:cNvSpPr txBox="1"/>
          <p:nvPr/>
        </p:nvSpPr>
        <p:spPr>
          <a:xfrm>
            <a:off x="448200" y="685800"/>
            <a:ext cx="492192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Calibri Light"/>
              </a:rPr>
              <a:t>Gebäude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CustomShape 5"/>
          <p:cNvSpPr/>
          <p:nvPr/>
        </p:nvSpPr>
        <p:spPr>
          <a:xfrm>
            <a:off x="0" y="1017000"/>
            <a:ext cx="127800" cy="65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6"/>
          <p:cNvSpPr/>
          <p:nvPr/>
        </p:nvSpPr>
        <p:spPr>
          <a:xfrm>
            <a:off x="438840" y="2089800"/>
            <a:ext cx="4970160" cy="18000"/>
          </a:xfrm>
          <a:prstGeom prst="rect">
            <a:avLst/>
          </a:prstGeom>
          <a:solidFill>
            <a:srgbClr val="d5d5d5"/>
          </a:solidFill>
          <a:ln w="3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TextShape 7"/>
          <p:cNvSpPr txBox="1"/>
          <p:nvPr/>
        </p:nvSpPr>
        <p:spPr>
          <a:xfrm>
            <a:off x="448200" y="2514600"/>
            <a:ext cx="4921920" cy="3666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Der Marienplatz ist das Zentrum von München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In der Nähe befindet sich die Peterskirche, die älteste Kirche in der Altstadt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Das Markenzeichen der Stadt ist die Frauenkirche mit ihren zwei Türmen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2"/>
          <p:cNvSpPr/>
          <p:nvPr/>
        </p:nvSpPr>
        <p:spPr>
          <a:xfrm>
            <a:off x="9519120" y="5486400"/>
            <a:ext cx="2672640" cy="1371240"/>
          </a:xfrm>
          <a:custGeom>
            <a:avLst/>
            <a:gdLst/>
            <a:ahLst/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6" name="Picture 4" descr=""/>
          <p:cNvPicPr/>
          <p:nvPr/>
        </p:nvPicPr>
        <p:blipFill>
          <a:blip r:embed="rId1"/>
          <a:stretch/>
        </p:blipFill>
        <p:spPr>
          <a:xfrm>
            <a:off x="6541200" y="1753200"/>
            <a:ext cx="4777200" cy="3178800"/>
          </a:xfrm>
          <a:prstGeom prst="rect">
            <a:avLst/>
          </a:prstGeom>
          <a:ln>
            <a:noFill/>
          </a:ln>
        </p:spPr>
      </p:pic>
      <p:sp>
        <p:nvSpPr>
          <p:cNvPr id="167" name="CustomShape 3"/>
          <p:cNvSpPr/>
          <p:nvPr/>
        </p:nvSpPr>
        <p:spPr>
          <a:xfrm>
            <a:off x="4601880" y="650160"/>
            <a:ext cx="2987640" cy="2987640"/>
          </a:xfrm>
          <a:prstGeom prst="arc">
            <a:avLst>
              <a:gd name="adj1" fmla="val 14441841"/>
              <a:gd name="adj2" fmla="val 0"/>
            </a:avLst>
          </a:prstGeom>
          <a:noFill/>
          <a:ln cap="rnd" w="12708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TextShape 4"/>
          <p:cNvSpPr txBox="1"/>
          <p:nvPr/>
        </p:nvSpPr>
        <p:spPr>
          <a:xfrm>
            <a:off x="838080" y="479520"/>
            <a:ext cx="52574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Olympiapark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5"/>
          <p:cNvSpPr txBox="1"/>
          <p:nvPr/>
        </p:nvSpPr>
        <p:spPr>
          <a:xfrm>
            <a:off x="838080" y="1984320"/>
            <a:ext cx="5257440" cy="4192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im nördlichen Teil der Stadt befindet sich der Olympiapark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es wurde für die Bedürfnisse der Olympischen Spiele 1972. jahre gebaut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1" name="Picture 5" descr=""/>
          <p:cNvPicPr/>
          <p:nvPr/>
        </p:nvPicPr>
        <p:blipFill>
          <a:blip r:embed="rId1"/>
          <a:stretch/>
        </p:blipFill>
        <p:spPr>
          <a:xfrm>
            <a:off x="7069680" y="2129760"/>
            <a:ext cx="5121720" cy="4727880"/>
          </a:xfrm>
          <a:prstGeom prst="rect">
            <a:avLst/>
          </a:prstGeom>
          <a:ln>
            <a:noFill/>
          </a:ln>
        </p:spPr>
      </p:pic>
      <p:sp>
        <p:nvSpPr>
          <p:cNvPr id="172" name="CustomShape 2"/>
          <p:cNvSpPr/>
          <p:nvPr/>
        </p:nvSpPr>
        <p:spPr>
          <a:xfrm>
            <a:off x="7787160" y="587520"/>
            <a:ext cx="2987640" cy="2987640"/>
          </a:xfrm>
          <a:prstGeom prst="arc">
            <a:avLst>
              <a:gd name="adj1" fmla="val 15817365"/>
              <a:gd name="adj2" fmla="val 1781380"/>
            </a:avLst>
          </a:prstGeom>
          <a:noFill/>
          <a:ln cap="rnd" w="12708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TextShape 3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Allianz Arena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TextShape 4"/>
          <p:cNvSpPr txBox="1"/>
          <p:nvPr/>
        </p:nvSpPr>
        <p:spPr>
          <a:xfrm>
            <a:off x="838080" y="1825560"/>
            <a:ext cx="53931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Calibri"/>
              </a:rPr>
              <a:t>eines der modernsten Stadien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Calibri"/>
              </a:rPr>
              <a:t>Es ist in ovaler Form gebaut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Calibri"/>
              </a:rPr>
              <a:t>nachts wird es mit verschiedenen farben beleuchtet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CustomShape 5"/>
          <p:cNvSpPr/>
          <p:nvPr/>
        </p:nvSpPr>
        <p:spPr>
          <a:xfrm>
            <a:off x="6296040" y="1656000"/>
            <a:ext cx="545760" cy="54576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6"/>
          <p:cNvSpPr/>
          <p:nvPr/>
        </p:nvSpPr>
        <p:spPr>
          <a:xfrm>
            <a:off x="7069680" y="6385320"/>
            <a:ext cx="5121720" cy="47232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0" lang="hr-HR" sz="1300" spc="-1" strike="noStrike">
                <a:solidFill>
                  <a:srgbClr val="ffffff"/>
                </a:solidFill>
                <a:latin typeface="Calibri"/>
              </a:rPr>
              <a:t>Click to add text</a:t>
            </a:r>
            <a:endParaRPr b="0" lang="hr-HR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288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3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4"/>
          <p:cNvSpPr/>
          <p:nvPr/>
        </p:nvSpPr>
        <p:spPr>
          <a:xfrm>
            <a:off x="2815920" y="149040"/>
            <a:ext cx="6559920" cy="65599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5"/>
          <p:cNvSpPr/>
          <p:nvPr/>
        </p:nvSpPr>
        <p:spPr>
          <a:xfrm>
            <a:off x="3314880" y="1380600"/>
            <a:ext cx="5561640" cy="251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rmAutofit/>
          </a:bodyPr>
          <a:p>
            <a:pPr algn="ctr">
              <a:lnSpc>
                <a:spcPct val="90000"/>
              </a:lnSpc>
              <a:spcAft>
                <a:spcPts val="601"/>
              </a:spcAft>
            </a:pPr>
            <a:r>
              <a:rPr b="0" lang="hr-HR" sz="6000" spc="-1" strike="noStrike">
                <a:solidFill>
                  <a:srgbClr val="000000"/>
                </a:solidFill>
                <a:latin typeface="Calibri Light"/>
              </a:rPr>
              <a:t>VIELEN DANK!</a:t>
            </a:r>
            <a:endParaRPr b="0" lang="hr-HR" sz="6000" spc="-1" strike="noStrike">
              <a:latin typeface="Arial"/>
            </a:endParaRPr>
          </a:p>
        </p:txBody>
      </p:sp>
      <p:sp>
        <p:nvSpPr>
          <p:cNvPr id="182" name="CustomShape 6"/>
          <p:cNvSpPr/>
          <p:nvPr/>
        </p:nvSpPr>
        <p:spPr>
          <a:xfrm flipV="1" rot="9222600">
            <a:off x="2494080" y="6480"/>
            <a:ext cx="6815880" cy="6815880"/>
          </a:xfrm>
          <a:prstGeom prst="arc">
            <a:avLst>
              <a:gd name="adj1" fmla="val 16200000"/>
              <a:gd name="adj2" fmla="val 20093138"/>
            </a:avLst>
          </a:prstGeom>
          <a:noFill/>
          <a:ln cap="rnd" w="127080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7"/>
          <p:cNvSpPr/>
          <p:nvPr/>
        </p:nvSpPr>
        <p:spPr>
          <a:xfrm>
            <a:off x="8201160" y="5311080"/>
            <a:ext cx="705600" cy="686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Application>LibreOffice/6.2.5.2$Windows_X86_64 LibreOffice_project/1ec314fa52f458adc18c4f025c545a4e8b22c159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2021-06-06T12:22:53Z</dcterms:created>
  <dc:creator/>
  <dc:description/>
  <dc:language>hr-HR</dc:language>
  <cp:lastModifiedBy/>
  <dcterms:modified xsi:type="dcterms:W3CDTF">2021-06-18T21:55:27Z</dcterms:modified>
  <cp:revision>224</cp:revision>
  <dc:subject/>
  <dc:title>MUN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