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21D60A-DBF1-49F2-8C5D-DC81BDBB4C2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55389BE-9E2D-4B27-A62C-D771FBE3310B}">
      <dgm:prSet/>
      <dgm:spPr/>
      <dgm:t>
        <a:bodyPr/>
        <a:lstStyle/>
        <a:p>
          <a:r>
            <a:rPr lang="hr-HR"/>
            <a:t>Ecological Footprint Calculator</a:t>
          </a:r>
          <a:endParaRPr lang="en-US"/>
        </a:p>
      </dgm:t>
    </dgm:pt>
    <dgm:pt modelId="{5029B6F8-577A-423F-BDB5-B59172838454}" type="parTrans" cxnId="{A7EB9BA8-08F0-40D9-A057-87585EB72AA3}">
      <dgm:prSet/>
      <dgm:spPr/>
      <dgm:t>
        <a:bodyPr/>
        <a:lstStyle/>
        <a:p>
          <a:endParaRPr lang="en-US"/>
        </a:p>
      </dgm:t>
    </dgm:pt>
    <dgm:pt modelId="{73791809-AE7B-4FF9-83CD-3ECA10CE37BE}" type="sibTrans" cxnId="{A7EB9BA8-08F0-40D9-A057-87585EB72AA3}">
      <dgm:prSet/>
      <dgm:spPr/>
      <dgm:t>
        <a:bodyPr/>
        <a:lstStyle/>
        <a:p>
          <a:endParaRPr lang="en-US"/>
        </a:p>
      </dgm:t>
    </dgm:pt>
    <dgm:pt modelId="{12077B97-B443-4DF1-8953-E549D97496CB}">
      <dgm:prSet/>
      <dgm:spPr/>
      <dgm:t>
        <a:bodyPr/>
        <a:lstStyle/>
        <a:p>
          <a:r>
            <a:rPr lang="hr-HR"/>
            <a:t>Suno</a:t>
          </a:r>
          <a:endParaRPr lang="en-US"/>
        </a:p>
      </dgm:t>
    </dgm:pt>
    <dgm:pt modelId="{4C3AAA0E-E9B8-4C71-9242-EB38ECD49E30}" type="parTrans" cxnId="{789C70FF-CD2A-4B3F-996C-583FDE91919F}">
      <dgm:prSet/>
      <dgm:spPr/>
      <dgm:t>
        <a:bodyPr/>
        <a:lstStyle/>
        <a:p>
          <a:endParaRPr lang="en-US"/>
        </a:p>
      </dgm:t>
    </dgm:pt>
    <dgm:pt modelId="{FA208FBB-3512-4CA0-9A88-088F925A91D1}" type="sibTrans" cxnId="{789C70FF-CD2A-4B3F-996C-583FDE91919F}">
      <dgm:prSet/>
      <dgm:spPr/>
      <dgm:t>
        <a:bodyPr/>
        <a:lstStyle/>
        <a:p>
          <a:endParaRPr lang="en-US"/>
        </a:p>
      </dgm:t>
    </dgm:pt>
    <dgm:pt modelId="{F9526DA3-0E1F-433F-BD62-C34BDD505178}" type="pres">
      <dgm:prSet presAssocID="{6321D60A-DBF1-49F2-8C5D-DC81BDBB4C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2EB0B0F-194E-4BB4-BA05-2472E64F91D8}" type="pres">
      <dgm:prSet presAssocID="{855389BE-9E2D-4B27-A62C-D771FBE3310B}" presName="hierRoot1" presStyleCnt="0"/>
      <dgm:spPr/>
    </dgm:pt>
    <dgm:pt modelId="{53126DDB-21E7-48EB-975C-E5FA7C4263F0}" type="pres">
      <dgm:prSet presAssocID="{855389BE-9E2D-4B27-A62C-D771FBE3310B}" presName="composite" presStyleCnt="0"/>
      <dgm:spPr/>
    </dgm:pt>
    <dgm:pt modelId="{875E5865-DB23-4B4D-87E7-6C462C0B6300}" type="pres">
      <dgm:prSet presAssocID="{855389BE-9E2D-4B27-A62C-D771FBE3310B}" presName="background" presStyleLbl="node0" presStyleIdx="0" presStyleCnt="2"/>
      <dgm:spPr/>
    </dgm:pt>
    <dgm:pt modelId="{DFD6AA04-74B4-49DB-AD14-26285642EF72}" type="pres">
      <dgm:prSet presAssocID="{855389BE-9E2D-4B27-A62C-D771FBE3310B}" presName="text" presStyleLbl="fgAcc0" presStyleIdx="0" presStyleCnt="2">
        <dgm:presLayoutVars>
          <dgm:chPref val="3"/>
        </dgm:presLayoutVars>
      </dgm:prSet>
      <dgm:spPr/>
    </dgm:pt>
    <dgm:pt modelId="{1B10AF0B-1345-4D4C-A925-E77E439B7708}" type="pres">
      <dgm:prSet presAssocID="{855389BE-9E2D-4B27-A62C-D771FBE3310B}" presName="hierChild2" presStyleCnt="0"/>
      <dgm:spPr/>
    </dgm:pt>
    <dgm:pt modelId="{7CA9270D-E6B8-434D-A353-12AF43D36B12}" type="pres">
      <dgm:prSet presAssocID="{12077B97-B443-4DF1-8953-E549D97496CB}" presName="hierRoot1" presStyleCnt="0"/>
      <dgm:spPr/>
    </dgm:pt>
    <dgm:pt modelId="{41982BCB-2EA9-4770-8638-2411D3C3C0E0}" type="pres">
      <dgm:prSet presAssocID="{12077B97-B443-4DF1-8953-E549D97496CB}" presName="composite" presStyleCnt="0"/>
      <dgm:spPr/>
    </dgm:pt>
    <dgm:pt modelId="{E84C4D0B-8383-4613-908B-31F461EDAF5D}" type="pres">
      <dgm:prSet presAssocID="{12077B97-B443-4DF1-8953-E549D97496CB}" presName="background" presStyleLbl="node0" presStyleIdx="1" presStyleCnt="2"/>
      <dgm:spPr/>
    </dgm:pt>
    <dgm:pt modelId="{6F1D76D9-E951-4393-A95D-699AA5BDE9D7}" type="pres">
      <dgm:prSet presAssocID="{12077B97-B443-4DF1-8953-E549D97496CB}" presName="text" presStyleLbl="fgAcc0" presStyleIdx="1" presStyleCnt="2">
        <dgm:presLayoutVars>
          <dgm:chPref val="3"/>
        </dgm:presLayoutVars>
      </dgm:prSet>
      <dgm:spPr/>
    </dgm:pt>
    <dgm:pt modelId="{51F0B407-4255-4AFF-8099-A3047637BE8B}" type="pres">
      <dgm:prSet presAssocID="{12077B97-B443-4DF1-8953-E549D97496CB}" presName="hierChild2" presStyleCnt="0"/>
      <dgm:spPr/>
    </dgm:pt>
  </dgm:ptLst>
  <dgm:cxnLst>
    <dgm:cxn modelId="{3E280A2A-E88B-47BB-8DF4-F98F808B8A8F}" type="presOf" srcId="{6321D60A-DBF1-49F2-8C5D-DC81BDBB4C28}" destId="{F9526DA3-0E1F-433F-BD62-C34BDD505178}" srcOrd="0" destOrd="0" presId="urn:microsoft.com/office/officeart/2005/8/layout/hierarchy1"/>
    <dgm:cxn modelId="{B7A31730-18E3-41E1-B5FB-C5BD77EFDF34}" type="presOf" srcId="{12077B97-B443-4DF1-8953-E549D97496CB}" destId="{6F1D76D9-E951-4393-A95D-699AA5BDE9D7}" srcOrd="0" destOrd="0" presId="urn:microsoft.com/office/officeart/2005/8/layout/hierarchy1"/>
    <dgm:cxn modelId="{91B61B51-E8B7-4672-98D4-A12FDB87212E}" type="presOf" srcId="{855389BE-9E2D-4B27-A62C-D771FBE3310B}" destId="{DFD6AA04-74B4-49DB-AD14-26285642EF72}" srcOrd="0" destOrd="0" presId="urn:microsoft.com/office/officeart/2005/8/layout/hierarchy1"/>
    <dgm:cxn modelId="{A7EB9BA8-08F0-40D9-A057-87585EB72AA3}" srcId="{6321D60A-DBF1-49F2-8C5D-DC81BDBB4C28}" destId="{855389BE-9E2D-4B27-A62C-D771FBE3310B}" srcOrd="0" destOrd="0" parTransId="{5029B6F8-577A-423F-BDB5-B59172838454}" sibTransId="{73791809-AE7B-4FF9-83CD-3ECA10CE37BE}"/>
    <dgm:cxn modelId="{789C70FF-CD2A-4B3F-996C-583FDE91919F}" srcId="{6321D60A-DBF1-49F2-8C5D-DC81BDBB4C28}" destId="{12077B97-B443-4DF1-8953-E549D97496CB}" srcOrd="1" destOrd="0" parTransId="{4C3AAA0E-E9B8-4C71-9242-EB38ECD49E30}" sibTransId="{FA208FBB-3512-4CA0-9A88-088F925A91D1}"/>
    <dgm:cxn modelId="{A3CE23D8-0202-4A0D-89E7-A9EA3C8D3F73}" type="presParOf" srcId="{F9526DA3-0E1F-433F-BD62-C34BDD505178}" destId="{02EB0B0F-194E-4BB4-BA05-2472E64F91D8}" srcOrd="0" destOrd="0" presId="urn:microsoft.com/office/officeart/2005/8/layout/hierarchy1"/>
    <dgm:cxn modelId="{191445AC-8C0A-4B65-9BAE-DF8366C4CBD6}" type="presParOf" srcId="{02EB0B0F-194E-4BB4-BA05-2472E64F91D8}" destId="{53126DDB-21E7-48EB-975C-E5FA7C4263F0}" srcOrd="0" destOrd="0" presId="urn:microsoft.com/office/officeart/2005/8/layout/hierarchy1"/>
    <dgm:cxn modelId="{23A95946-BB55-4508-A341-02776217EE8C}" type="presParOf" srcId="{53126DDB-21E7-48EB-975C-E5FA7C4263F0}" destId="{875E5865-DB23-4B4D-87E7-6C462C0B6300}" srcOrd="0" destOrd="0" presId="urn:microsoft.com/office/officeart/2005/8/layout/hierarchy1"/>
    <dgm:cxn modelId="{9F461434-3DA8-42F8-AADA-F1B084CB904F}" type="presParOf" srcId="{53126DDB-21E7-48EB-975C-E5FA7C4263F0}" destId="{DFD6AA04-74B4-49DB-AD14-26285642EF72}" srcOrd="1" destOrd="0" presId="urn:microsoft.com/office/officeart/2005/8/layout/hierarchy1"/>
    <dgm:cxn modelId="{EAF2E257-61D0-407A-B8C5-6C6A9E51B24A}" type="presParOf" srcId="{02EB0B0F-194E-4BB4-BA05-2472E64F91D8}" destId="{1B10AF0B-1345-4D4C-A925-E77E439B7708}" srcOrd="1" destOrd="0" presId="urn:microsoft.com/office/officeart/2005/8/layout/hierarchy1"/>
    <dgm:cxn modelId="{74957F41-F7C6-48FB-8711-5C0AE8BEAADB}" type="presParOf" srcId="{F9526DA3-0E1F-433F-BD62-C34BDD505178}" destId="{7CA9270D-E6B8-434D-A353-12AF43D36B12}" srcOrd="1" destOrd="0" presId="urn:microsoft.com/office/officeart/2005/8/layout/hierarchy1"/>
    <dgm:cxn modelId="{BAE8E8D8-03E1-471E-BB22-8456E676E1EF}" type="presParOf" srcId="{7CA9270D-E6B8-434D-A353-12AF43D36B12}" destId="{41982BCB-2EA9-4770-8638-2411D3C3C0E0}" srcOrd="0" destOrd="0" presId="urn:microsoft.com/office/officeart/2005/8/layout/hierarchy1"/>
    <dgm:cxn modelId="{B3C996C7-BC20-4741-B9B6-F0D38CCD19AB}" type="presParOf" srcId="{41982BCB-2EA9-4770-8638-2411D3C3C0E0}" destId="{E84C4D0B-8383-4613-908B-31F461EDAF5D}" srcOrd="0" destOrd="0" presId="urn:microsoft.com/office/officeart/2005/8/layout/hierarchy1"/>
    <dgm:cxn modelId="{04C4A8E9-9863-4A67-8AC5-8D4589011DEC}" type="presParOf" srcId="{41982BCB-2EA9-4770-8638-2411D3C3C0E0}" destId="{6F1D76D9-E951-4393-A95D-699AA5BDE9D7}" srcOrd="1" destOrd="0" presId="urn:microsoft.com/office/officeart/2005/8/layout/hierarchy1"/>
    <dgm:cxn modelId="{ED5CF1D8-423C-441F-BDB1-97124643BFC9}" type="presParOf" srcId="{7CA9270D-E6B8-434D-A353-12AF43D36B12}" destId="{51F0B407-4255-4AFF-8099-A3047637BE8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E5865-DB23-4B4D-87E7-6C462C0B6300}">
      <dsp:nvSpPr>
        <dsp:cNvPr id="0" name=""/>
        <dsp:cNvSpPr/>
      </dsp:nvSpPr>
      <dsp:spPr>
        <a:xfrm>
          <a:off x="1320" y="150224"/>
          <a:ext cx="4636182" cy="2943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6AA04-74B4-49DB-AD14-26285642EF72}">
      <dsp:nvSpPr>
        <dsp:cNvPr id="0" name=""/>
        <dsp:cNvSpPr/>
      </dsp:nvSpPr>
      <dsp:spPr>
        <a:xfrm>
          <a:off x="516452" y="639599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500" kern="1200"/>
            <a:t>Ecological Footprint Calculator</a:t>
          </a:r>
          <a:endParaRPr lang="en-US" sz="5500" kern="1200"/>
        </a:p>
      </dsp:txBody>
      <dsp:txXfrm>
        <a:off x="602678" y="725825"/>
        <a:ext cx="4463730" cy="2771523"/>
      </dsp:txXfrm>
    </dsp:sp>
    <dsp:sp modelId="{E84C4D0B-8383-4613-908B-31F461EDAF5D}">
      <dsp:nvSpPr>
        <dsp:cNvPr id="0" name=""/>
        <dsp:cNvSpPr/>
      </dsp:nvSpPr>
      <dsp:spPr>
        <a:xfrm>
          <a:off x="5667765" y="150224"/>
          <a:ext cx="4636182" cy="2943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D76D9-E951-4393-A95D-699AA5BDE9D7}">
      <dsp:nvSpPr>
        <dsp:cNvPr id="0" name=""/>
        <dsp:cNvSpPr/>
      </dsp:nvSpPr>
      <dsp:spPr>
        <a:xfrm>
          <a:off x="6182897" y="639599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500" kern="1200"/>
            <a:t>Suno</a:t>
          </a:r>
          <a:endParaRPr lang="en-US" sz="5500" kern="1200"/>
        </a:p>
      </dsp:txBody>
      <dsp:txXfrm>
        <a:off x="6269123" y="725825"/>
        <a:ext cx="4463730" cy="27715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86EBC6-04F3-A868-E875-665FB9C3B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5DE662B-62B4-5D3F-A50E-4BED020B8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396DE8C-02B5-74D1-C5FF-F457FF10D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4614-B601-4D27-8F34-C1636D2EAD4B}" type="datetimeFigureOut">
              <a:rPr lang="hr-HR" smtClean="0"/>
              <a:t>29.8.2024.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5EF6AF9-9E00-1010-F725-2324D23DA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DD6005B-1FCE-4021-D92B-7F6A8A09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3C217-F5AA-4C2B-AE59-2F9D9378448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4276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2DCCC9-0061-7D37-6B10-0A2A35925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A2AB35E-9052-5B2A-2B23-8C6C26F67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76CC3C6-F208-0CE0-4084-6047718C3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4614-B601-4D27-8F34-C1636D2EAD4B}" type="datetimeFigureOut">
              <a:rPr lang="hr-HR" smtClean="0"/>
              <a:t>29.8.2024.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31276A0-8B4A-318D-769A-6F9BFF6A8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0313F15-1844-BE71-9D2E-4E5C1D7FD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3C217-F5AA-4C2B-AE59-2F9D9378448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715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E56D1BC-BCAB-3BF6-ABB3-D8B4D8328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3736FE0-F058-7201-5235-5E63A59B4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6424AED-4241-6A00-C212-B0A0579B1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4614-B601-4D27-8F34-C1636D2EAD4B}" type="datetimeFigureOut">
              <a:rPr lang="hr-HR" smtClean="0"/>
              <a:t>29.8.2024.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DD45D75-8578-C576-9F02-959A1B40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E9B6A49-5AD0-6FC6-7AA4-AAECE38C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3C217-F5AA-4C2B-AE59-2F9D9378448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538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21BBE1-A3C6-3AA1-3683-22BDCED93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6144D1-2B44-AA79-219B-FE6AFC2BC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D05D6F5-BFE8-EF19-1765-049B328CD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4614-B601-4D27-8F34-C1636D2EAD4B}" type="datetimeFigureOut">
              <a:rPr lang="hr-HR" smtClean="0"/>
              <a:t>29.8.2024.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4AB216-1F20-2AF2-1F9E-09719AE4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EEE484E-9785-2605-F9CE-52F3955A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3C217-F5AA-4C2B-AE59-2F9D9378448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555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467A64-DE71-C836-AB75-AC740763E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EAB4012-718F-FE27-C5CF-8951A0B90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BCE8F90-C9E4-08EA-2551-89427A116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4614-B601-4D27-8F34-C1636D2EAD4B}" type="datetimeFigureOut">
              <a:rPr lang="hr-HR" smtClean="0"/>
              <a:t>29.8.2024.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B2D344B-850E-AF3D-89DF-BB4F5EBF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8E456B-2443-2367-F2F5-5D04441BF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3C217-F5AA-4C2B-AE59-2F9D9378448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6054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7B1BBA-18E7-8116-F571-DE662FCA5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DB42707-D4BF-AC60-5227-93BA037A6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1CBA5F7-C99C-4DD9-ADF6-1E5BA9C0D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5FBD1E8-430E-ACCC-7658-18C78A444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4614-B601-4D27-8F34-C1636D2EAD4B}" type="datetimeFigureOut">
              <a:rPr lang="hr-HR" smtClean="0"/>
              <a:t>29.8.2024.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67B3713-9D3B-FFAB-CF1F-4DD8343D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F5E9ED0-F1AD-F8DC-CA6F-2A1AFB1E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3C217-F5AA-4C2B-AE59-2F9D9378448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7514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CAFAE7-E5A1-E56F-E244-7BB8C43D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154715E-4A3F-30D2-09E2-9A877275D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2253427-9B04-C73E-70C9-7E8F6446A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8792D82F-CE45-9D28-8CD4-C6C953707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997D09B-1E8B-7485-66F1-13B7C244E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6C18F16-CF71-E49D-4485-8E1C9A542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4614-B601-4D27-8F34-C1636D2EAD4B}" type="datetimeFigureOut">
              <a:rPr lang="hr-HR" smtClean="0"/>
              <a:t>29.8.2024.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3D7991D-3008-5C58-9D1E-7BC3CB80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9CCD814-1021-F641-EB54-9DFA04E8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3C217-F5AA-4C2B-AE59-2F9D9378448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5461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98C601-E1C0-9DF0-BDFD-13C8E4F0D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F7F9C1A8-6F86-0A9D-E0F4-00DA3AAF8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4614-B601-4D27-8F34-C1636D2EAD4B}" type="datetimeFigureOut">
              <a:rPr lang="hr-HR" smtClean="0"/>
              <a:t>29.8.2024.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560533C-4983-DEF8-E072-7096A311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78FE3C1-030A-BE00-C7CE-3CCAFA48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3C217-F5AA-4C2B-AE59-2F9D9378448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403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50C1015-B050-2DCD-E0C8-567773D61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4614-B601-4D27-8F34-C1636D2EAD4B}" type="datetimeFigureOut">
              <a:rPr lang="hr-HR" smtClean="0"/>
              <a:t>29.8.2024.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B7E70624-27F9-8B4E-7329-EAE28222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260E2A3-7898-790E-3289-66F8C0A71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3C217-F5AA-4C2B-AE59-2F9D9378448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429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5093CB-1B79-AA92-24E6-C767B9E20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ED446C3-AF13-5AD8-6698-08607D133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8E5283E-EA65-78DD-2D72-B0B32016C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2CA2499-9406-77C9-F41C-9DC2C4F6E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4614-B601-4D27-8F34-C1636D2EAD4B}" type="datetimeFigureOut">
              <a:rPr lang="hr-HR" smtClean="0"/>
              <a:t>29.8.2024.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8E2B55D-5045-33F0-7665-73671911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142D949-B314-D083-52EF-71DB23F0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3C217-F5AA-4C2B-AE59-2F9D9378448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220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8593F3-CEDA-17CB-C133-3B112E377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6CDD2D6E-106E-0BD2-E61C-276A18664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6FB0A3D-61B8-C1B1-607A-74914D35A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25B32FF-CBEC-3F08-BBAA-7D86DC3D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4614-B601-4D27-8F34-C1636D2EAD4B}" type="datetimeFigureOut">
              <a:rPr lang="hr-HR" smtClean="0"/>
              <a:t>29.8.2024.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3BB719F-EB4E-A3F2-E2E0-7946D364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F14D08C-AF3B-D8BB-B7BB-E9F66DB8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3C217-F5AA-4C2B-AE59-2F9D9378448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630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F427AEB2-3FBF-2857-B78E-1B91553D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EE54CC4-D272-E468-1CA8-BF0A5289B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13CA606-AA1B-F34C-82FB-AF8FB0ECA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244614-B601-4D27-8F34-C1636D2EAD4B}" type="datetimeFigureOut">
              <a:rPr lang="hr-HR" smtClean="0"/>
              <a:t>29.8.2024.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EDF29D0-440C-2C13-D26C-3808F576D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4773B40-4B41-B772-3BF0-1E9C43395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D3C217-F5AA-4C2B-AE59-2F9D9378448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233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1D2E00-A4F5-B9F3-BFAB-5CE1A743E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75335"/>
            <a:ext cx="4654339" cy="2495971"/>
          </a:xfrm>
        </p:spPr>
        <p:txBody>
          <a:bodyPr anchor="t">
            <a:normAutofit/>
          </a:bodyPr>
          <a:lstStyle/>
          <a:p>
            <a:pPr algn="l"/>
            <a:r>
              <a:rPr lang="hr-HR" sz="4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SMILE</a:t>
            </a:r>
            <a:br>
              <a:rPr lang="hr-HR" sz="4000"/>
            </a:br>
            <a:endParaRPr lang="hr-HR" sz="400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563B4C0-AC2C-66F2-094D-69C763299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749030"/>
            <a:ext cx="4683341" cy="5232671"/>
          </a:xfrm>
        </p:spPr>
        <p:txBody>
          <a:bodyPr anchor="ctr">
            <a:normAutofit fontScale="92500" lnSpcReduction="20000"/>
          </a:bodyPr>
          <a:lstStyle/>
          <a:p>
            <a:pPr algn="l"/>
            <a:endParaRPr lang="hr-HR" sz="2000" dirty="0">
              <a:effectLst/>
              <a:highlight>
                <a:srgbClr val="FFFFFF"/>
              </a:highlight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algn="l"/>
            <a:endParaRPr lang="hr-HR" sz="2000" dirty="0">
              <a:highlight>
                <a:srgbClr val="FFFFFF"/>
              </a:highlight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algn="l"/>
            <a:endParaRPr lang="hr-HR" sz="2000" dirty="0">
              <a:highlight>
                <a:srgbClr val="FFFFFF"/>
              </a:highlight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algn="l"/>
            <a:endParaRPr lang="hr-HR" sz="2000" dirty="0">
              <a:highlight>
                <a:srgbClr val="FFFFFF"/>
              </a:highlight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algn="l"/>
            <a:endParaRPr lang="hr-HR" sz="2000" dirty="0">
              <a:highlight>
                <a:srgbClr val="FFFFFF"/>
              </a:highlight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algn="l"/>
            <a:r>
              <a:rPr lang="en-GB" sz="3200" dirty="0">
                <a:effectLst/>
                <a:highlight>
                  <a:srgbClr val="FFFFFF"/>
                </a:highlight>
                <a:latin typeface="Amasis MT Pro Black" panose="02040A04050005020304" pitchFamily="18" charset="-18"/>
                <a:ea typeface="Aptos" panose="020B0004020202020204" pitchFamily="34" charset="0"/>
              </a:rPr>
              <a:t>Climate Change and Go Green - How Eco-Friendly Schools can Shape a Better Future</a:t>
            </a:r>
            <a:endParaRPr lang="hr-HR" sz="3200" dirty="0">
              <a:effectLst/>
              <a:highlight>
                <a:srgbClr val="FFFFFF"/>
              </a:highlight>
              <a:latin typeface="Amasis MT Pro Black" panose="02040A04050005020304" pitchFamily="18" charset="-18"/>
              <a:ea typeface="Aptos" panose="020B0004020202020204" pitchFamily="34" charset="0"/>
            </a:endParaRPr>
          </a:p>
          <a:p>
            <a:pPr algn="l"/>
            <a:endParaRPr lang="hr-HR" sz="20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endParaRPr lang="hr-HR" sz="20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endParaRPr lang="hr-HR" sz="2000" dirty="0"/>
          </a:p>
          <a:p>
            <a:pPr algn="l"/>
            <a:endParaRPr lang="hr-HR" sz="2000" dirty="0"/>
          </a:p>
          <a:p>
            <a:pPr algn="l"/>
            <a:endParaRPr lang="hr-HR" sz="2000" dirty="0"/>
          </a:p>
          <a:p>
            <a:pPr algn="l"/>
            <a:r>
              <a:rPr lang="hr-HR" sz="2000" dirty="0"/>
              <a:t>Stockholm, 6. do 12.svibnja 2024.</a:t>
            </a:r>
          </a:p>
        </p:txBody>
      </p:sp>
      <p:pic>
        <p:nvPicPr>
          <p:cNvPr id="5" name="Slika 4" descr="Slika na kojoj se prikazuje zgrada, vanjski, cvijet&#10;&#10;Opis je automatski generiran">
            <a:extLst>
              <a:ext uri="{FF2B5EF4-FFF2-40B4-BE49-F238E27FC236}">
                <a16:creationId xmlns:a16="http://schemas.microsoft.com/office/drawing/2014/main" id="{97FB96F5-B2B9-254F-170B-89E962DCF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4"/>
          <a:stretch/>
        </p:blipFill>
        <p:spPr>
          <a:xfrm rot="5400000">
            <a:off x="5986493" y="652493"/>
            <a:ext cx="6858001" cy="55530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C2385A-6F3A-07EF-D18E-AA9E680CE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794B55E-EB5A-B230-96EA-54C8AEB19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58827A-DDAE-A009-92D2-4F4452814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57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u dvorani, zid, tekst, odijevanje&#10;&#10;Opis je automatski generiran">
            <a:extLst>
              <a:ext uri="{FF2B5EF4-FFF2-40B4-BE49-F238E27FC236}">
                <a16:creationId xmlns:a16="http://schemas.microsoft.com/office/drawing/2014/main" id="{FEB548F5-15B9-CCA6-1D35-08CD861FF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 r="-2" b="15840"/>
          <a:stretch/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9" name="Slika 8" descr="Slika na kojoj se prikazuje tekst, u dvorani, zid, namještaj&#10;&#10;Opis je automatski generiran">
            <a:extLst>
              <a:ext uri="{FF2B5EF4-FFF2-40B4-BE49-F238E27FC236}">
                <a16:creationId xmlns:a16="http://schemas.microsoft.com/office/drawing/2014/main" id="{CF5D762D-EA87-5E3F-4AE0-852B1CA0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5" r="2" b="10764"/>
          <a:stretch/>
        </p:blipFill>
        <p:spPr>
          <a:xfrm>
            <a:off x="4038600" y="1"/>
            <a:ext cx="4076700" cy="5271924"/>
          </a:xfrm>
          <a:prstGeom prst="rect">
            <a:avLst/>
          </a:prstGeom>
        </p:spPr>
      </p:pic>
      <p:pic>
        <p:nvPicPr>
          <p:cNvPr id="5" name="Rezervirano mjesto sadržaja 4" descr="Slika na kojoj se prikazuje u dvorani, tekst, zid, namještaj&#10;&#10;Opis je automatski generiran">
            <a:extLst>
              <a:ext uri="{FF2B5EF4-FFF2-40B4-BE49-F238E27FC236}">
                <a16:creationId xmlns:a16="http://schemas.microsoft.com/office/drawing/2014/main" id="{ED0E3A42-B59E-18AE-4CE3-AAC8CC99F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6" r="2" b="14494"/>
          <a:stretch/>
        </p:blipFill>
        <p:spPr>
          <a:xfrm>
            <a:off x="8115292" y="1"/>
            <a:ext cx="4076700" cy="52719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41030E5-5FD9-E9F9-BFF5-429F3C031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300" y="5595015"/>
            <a:ext cx="5778909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Icebreaking</a:t>
            </a:r>
            <a:r>
              <a:rPr lang="hr-HR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  <a:r>
              <a:rPr lang="hr-HR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activity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276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96BAD3C-5611-728A-9E37-3E4F77856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7408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Partnerske škole</a:t>
            </a:r>
          </a:p>
        </p:txBody>
      </p:sp>
      <p:pic>
        <p:nvPicPr>
          <p:cNvPr id="18" name="Rezervirano mjesto sadržaja 17" descr="Slika na kojoj se prikazuje u dvorani, zid, osoba, odijevanje&#10;&#10;Opis je automatski generiran">
            <a:extLst>
              <a:ext uri="{FF2B5EF4-FFF2-40B4-BE49-F238E27FC236}">
                <a16:creationId xmlns:a16="http://schemas.microsoft.com/office/drawing/2014/main" id="{850F7EEB-99C9-81ED-9CE6-F3638F62C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798957"/>
            <a:ext cx="3758184" cy="2818638"/>
          </a:xfrm>
          <a:prstGeom prst="rect">
            <a:avLst/>
          </a:prstGeom>
        </p:spPr>
      </p:pic>
      <p:pic>
        <p:nvPicPr>
          <p:cNvPr id="9" name="Slika 8" descr="Slika na kojoj se prikazuje tekst, uređaj za prikaz, zaslon, multimedija&#10;&#10;Opis je automatski generiran">
            <a:extLst>
              <a:ext uri="{FF2B5EF4-FFF2-40B4-BE49-F238E27FC236}">
                <a16:creationId xmlns:a16="http://schemas.microsoft.com/office/drawing/2014/main" id="{7A2CC1AB-B6F9-8B65-372A-0A44E6A77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" b="3552"/>
          <a:stretch/>
        </p:blipFill>
        <p:spPr>
          <a:xfrm>
            <a:off x="4224528" y="914775"/>
            <a:ext cx="3758184" cy="2587002"/>
          </a:xfrm>
          <a:prstGeom prst="rect">
            <a:avLst/>
          </a:prstGeom>
        </p:spPr>
      </p:pic>
      <p:pic>
        <p:nvPicPr>
          <p:cNvPr id="7" name="Slika 6" descr="Slika na kojoj se prikazuje tekst, odijevanje, obuća, osoba&#10;&#10;Opis je automatski generiran">
            <a:extLst>
              <a:ext uri="{FF2B5EF4-FFF2-40B4-BE49-F238E27FC236}">
                <a16:creationId xmlns:a16="http://schemas.microsoft.com/office/drawing/2014/main" id="{52C84CDA-A2D8-EF52-BF8B-D6529D444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7" r="-3" b="-3"/>
          <a:stretch/>
        </p:blipFill>
        <p:spPr>
          <a:xfrm>
            <a:off x="8147304" y="933360"/>
            <a:ext cx="3758184" cy="2549831"/>
          </a:xfrm>
          <a:prstGeom prst="rect">
            <a:avLst/>
          </a:prstGeom>
        </p:spPr>
      </p:pic>
      <p:sp>
        <p:nvSpPr>
          <p:cNvPr id="33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64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 descr="Slika na kojoj se prikazuje osoba, odijevanje, u dvorani, Ljudsko lice&#10;&#10;Opis je automatski generiran">
            <a:extLst>
              <a:ext uri="{FF2B5EF4-FFF2-40B4-BE49-F238E27FC236}">
                <a16:creationId xmlns:a16="http://schemas.microsoft.com/office/drawing/2014/main" id="{90C0F571-165F-82AB-69C3-A0714838D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399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5" name="Rezervirano mjesto sadržaja 4" descr="Slika na kojoj se prikazuje u dvorani, tekst, stol, osoba&#10;&#10;Opis je automatski generiran">
            <a:extLst>
              <a:ext uri="{FF2B5EF4-FFF2-40B4-BE49-F238E27FC236}">
                <a16:creationId xmlns:a16="http://schemas.microsoft.com/office/drawing/2014/main" id="{5E5AFF7A-7317-E3B2-63D8-24A8239D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2" r="885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13" name="Slika 12" descr="Slika na kojoj se prikazuje tekst, Mobitel, prijenosni komunikacijski uređaj, uređaj za komunikaciju&#10;&#10;Opis je automatski generiran">
            <a:extLst>
              <a:ext uri="{FF2B5EF4-FFF2-40B4-BE49-F238E27FC236}">
                <a16:creationId xmlns:a16="http://schemas.microsoft.com/office/drawing/2014/main" id="{7AB75E93-514D-AAAB-9904-AA2C1A1C7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6" r="2" b="11072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11" name="Slika 10" descr="Slika na kojoj se prikazuje namještaj, obuća, odijevanje, osoba&#10;&#10;Opis je automatski generiran">
            <a:extLst>
              <a:ext uri="{FF2B5EF4-FFF2-40B4-BE49-F238E27FC236}">
                <a16:creationId xmlns:a16="http://schemas.microsoft.com/office/drawing/2014/main" id="{184896E8-8253-84CE-04CC-AEB562A5B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3" r="11260" b="3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9" name="Slika 8" descr="Slika na kojoj se prikazuje osoba, odijevanje, u dvorani, boca&#10;&#10;Opis je automatski generiran">
            <a:extLst>
              <a:ext uri="{FF2B5EF4-FFF2-40B4-BE49-F238E27FC236}">
                <a16:creationId xmlns:a16="http://schemas.microsoft.com/office/drawing/2014/main" id="{1AB65C1D-40BD-380D-526A-98F44FDE4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r="17242" b="-3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29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Slika 12" descr="Slika na kojoj se prikazuje odijevanje, u dvorani, osoba, obuća&#10;&#10;Opis je automatski generiran">
            <a:extLst>
              <a:ext uri="{FF2B5EF4-FFF2-40B4-BE49-F238E27FC236}">
                <a16:creationId xmlns:a16="http://schemas.microsoft.com/office/drawing/2014/main" id="{A0711B18-0F72-46B8-B5EA-EACF493D7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r="13526" b="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5" name="Rezervirano mjesto sadržaja 4" descr="Slika na kojoj se prikazuje odijevanje, obuća, traper, osoba&#10;&#10;Opis je automatski generiran">
            <a:extLst>
              <a:ext uri="{FF2B5EF4-FFF2-40B4-BE49-F238E27FC236}">
                <a16:creationId xmlns:a16="http://schemas.microsoft.com/office/drawing/2014/main" id="{3DF1B627-9382-8AAB-C625-DA67CBF83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7" r="2" b="25881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7" name="Slika 6" descr="Slika na kojoj se prikazuje odijevanje, osoba, Ljudsko lice, u dvorani&#10;&#10;Opis je automatski generiran">
            <a:extLst>
              <a:ext uri="{FF2B5EF4-FFF2-40B4-BE49-F238E27FC236}">
                <a16:creationId xmlns:a16="http://schemas.microsoft.com/office/drawing/2014/main" id="{FA42112B-1FE8-5D79-DB43-28BAA7A2D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r="27736" b="-1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9" name="Slika 8" descr="Slika na kojoj se prikazuje tekst, u dvorani, osoba, zid&#10;&#10;Opis je automatski generiran">
            <a:extLst>
              <a:ext uri="{FF2B5EF4-FFF2-40B4-BE49-F238E27FC236}">
                <a16:creationId xmlns:a16="http://schemas.microsoft.com/office/drawing/2014/main" id="{6EE8CD69-FE6A-3C93-BDD1-EA22D3DE1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r="-4" b="-4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11" name="Slika 10" descr="Slika na kojoj se prikazuje osoba, odijevanje, u dvorani, Ljudsko lice&#10;&#10;Opis je automatski generiran">
            <a:extLst>
              <a:ext uri="{FF2B5EF4-FFF2-40B4-BE49-F238E27FC236}">
                <a16:creationId xmlns:a16="http://schemas.microsoft.com/office/drawing/2014/main" id="{102084C9-2810-B65B-AB1C-254AD3C817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0" b="-3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33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pic>
        <p:nvPicPr>
          <p:cNvPr id="5" name="Rezervirano mjesto sadržaja 4" descr="Slika na kojoj se prikazuje osoba, odijevanje, Ljudsko lice, u dvorani&#10;&#10;Opis je automatski generiran">
            <a:extLst>
              <a:ext uri="{FF2B5EF4-FFF2-40B4-BE49-F238E27FC236}">
                <a16:creationId xmlns:a16="http://schemas.microsoft.com/office/drawing/2014/main" id="{EA9EFBF9-4FAF-A618-C68D-518DA14EA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" r="-2" b="22923"/>
          <a:stretch/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9" name="Slika 8" descr="Slika na kojoj se prikazuje odijevanje, osoba, zid, Ljudsko lice&#10;&#10;Opis je automatski generiran">
            <a:extLst>
              <a:ext uri="{FF2B5EF4-FFF2-40B4-BE49-F238E27FC236}">
                <a16:creationId xmlns:a16="http://schemas.microsoft.com/office/drawing/2014/main" id="{193E5666-F980-C4EC-BC6C-779A4F11D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r="2" b="26021"/>
          <a:stretch/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Slika 6" descr="Slika na kojoj se prikazuje odijevanje, osoba, zid, obuća&#10;&#10;Opis je automatski generiran">
            <a:extLst>
              <a:ext uri="{FF2B5EF4-FFF2-40B4-BE49-F238E27FC236}">
                <a16:creationId xmlns:a16="http://schemas.microsoft.com/office/drawing/2014/main" id="{94D23D7D-C96A-DA92-9AE7-2837DB763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7" b="174"/>
          <a:stretch/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8337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vanjski, nebo, sat, prozor&#10;&#10;Opis je automatski generiran">
            <a:extLst>
              <a:ext uri="{FF2B5EF4-FFF2-40B4-BE49-F238E27FC236}">
                <a16:creationId xmlns:a16="http://schemas.microsoft.com/office/drawing/2014/main" id="{9058FAD3-F7BC-172E-2613-0F074C2BB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5" r="-3" b="16241"/>
          <a:stretch/>
        </p:blipFill>
        <p:spPr>
          <a:xfrm>
            <a:off x="4" y="-623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Rezervirano mjesto sadržaja 4" descr="Slika na kojoj se prikazuje vanjski, nebo, tlo, klupa&#10;&#10;Opis je automatski generiran">
            <a:extLst>
              <a:ext uri="{FF2B5EF4-FFF2-40B4-BE49-F238E27FC236}">
                <a16:creationId xmlns:a16="http://schemas.microsoft.com/office/drawing/2014/main" id="{5BA96232-AF0F-55F6-4DD7-8C26F4A82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2" r="5" b="5"/>
          <a:stretch/>
        </p:blipFill>
        <p:spPr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3" name="Slika 12" descr="Slika na kojoj se prikazuje nebo, vanjski, cvijet, biljka&#10;&#10;Opis je automatski generiran">
            <a:extLst>
              <a:ext uri="{FF2B5EF4-FFF2-40B4-BE49-F238E27FC236}">
                <a16:creationId xmlns:a16="http://schemas.microsoft.com/office/drawing/2014/main" id="{1EC84BCE-787A-98D4-08F1-F5001912F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2" r="-3" b="-3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7" name="Slika 16" descr="Slika na kojoj se prikazuje odijevanje, nebo, vanjski, osoba&#10;&#10;Opis je automatski generiran">
            <a:extLst>
              <a:ext uri="{FF2B5EF4-FFF2-40B4-BE49-F238E27FC236}">
                <a16:creationId xmlns:a16="http://schemas.microsoft.com/office/drawing/2014/main" id="{9D3ABC93-1694-6012-CDD2-33B3F03559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7"/>
          <a:stretch/>
        </p:blipFill>
        <p:spPr>
          <a:xfrm>
            <a:off x="20" y="2658276"/>
            <a:ext cx="3770704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</p:spPr>
      </p:pic>
      <p:pic>
        <p:nvPicPr>
          <p:cNvPr id="9" name="Slika 8" descr="Slika na kojoj se prikazuje vanjski, zgrada, nebo, Cvjećarstvo&#10;&#10;Opis je automatski generiran">
            <a:extLst>
              <a:ext uri="{FF2B5EF4-FFF2-40B4-BE49-F238E27FC236}">
                <a16:creationId xmlns:a16="http://schemas.microsoft.com/office/drawing/2014/main" id="{8120CE08-89D0-E058-704F-CDB37712B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3" r="-1" b="17258"/>
          <a:stretch/>
        </p:blipFill>
        <p:spPr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33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16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F7766BA-0D77-2347-73E2-B308EC4A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Stockholm</a:t>
            </a:r>
          </a:p>
        </p:txBody>
      </p:sp>
      <p:pic>
        <p:nvPicPr>
          <p:cNvPr id="15" name="Slika 14" descr="Slika na kojoj se prikazuje vanjski, konj, Uzde, uzda&#10;&#10;Opis je automatski generiran">
            <a:extLst>
              <a:ext uri="{FF2B5EF4-FFF2-40B4-BE49-F238E27FC236}">
                <a16:creationId xmlns:a16="http://schemas.microsoft.com/office/drawing/2014/main" id="{15CE222A-8F48-917F-5073-642136E016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" r="2" b="2"/>
          <a:stretch/>
        </p:blipFill>
        <p:spPr>
          <a:xfrm>
            <a:off x="2261968" y="1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589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9" name="Group 3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Freeform: Shape 3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234D9686-2692-15E8-970B-DB5CDA7782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5976112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84908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41</Words>
  <Application>Microsoft Office PowerPoint</Application>
  <PresentationFormat>Široki zaslon</PresentationFormat>
  <Paragraphs>19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6" baseType="lpstr">
      <vt:lpstr>ADLaM Display</vt:lpstr>
      <vt:lpstr>Amasis MT Pro Black</vt:lpstr>
      <vt:lpstr>Aptos</vt:lpstr>
      <vt:lpstr>Aptos Display</vt:lpstr>
      <vt:lpstr>Arial</vt:lpstr>
      <vt:lpstr>Calibri</vt:lpstr>
      <vt:lpstr>Times-Roman</vt:lpstr>
      <vt:lpstr>Tema sustava Office</vt:lpstr>
      <vt:lpstr>SMILE </vt:lpstr>
      <vt:lpstr>Icebreaking  activity</vt:lpstr>
      <vt:lpstr>Partnerske škole</vt:lpstr>
      <vt:lpstr>PowerPoint prezentacija</vt:lpstr>
      <vt:lpstr>PowerPoint prezentacija</vt:lpstr>
      <vt:lpstr>PowerPoint prezentacija</vt:lpstr>
      <vt:lpstr>         Stockholm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Petra Poljak</dc:creator>
  <cp:lastModifiedBy>Petra Poljak</cp:lastModifiedBy>
  <cp:revision>6</cp:revision>
  <dcterms:created xsi:type="dcterms:W3CDTF">2024-08-29T07:57:51Z</dcterms:created>
  <dcterms:modified xsi:type="dcterms:W3CDTF">2024-08-29T08:37:48Z</dcterms:modified>
</cp:coreProperties>
</file>