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69" d="100"/>
          <a:sy n="69" d="100"/>
        </p:scale>
        <p:origin x="-13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F13F06D-F397-4220-8E36-211A54996BB2}" type="datetimeFigureOut">
              <a:rPr lang="hr-HR" smtClean="0"/>
              <a:t>30.4.2014.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7AD7040-BB28-4AEF-9C2C-0C5F1B52ECE9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F06D-F397-4220-8E36-211A54996BB2}" type="datetimeFigureOut">
              <a:rPr lang="hr-HR" smtClean="0"/>
              <a:t>30.4.2014.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7040-BB28-4AEF-9C2C-0C5F1B52ECE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F06D-F397-4220-8E36-211A54996BB2}" type="datetimeFigureOut">
              <a:rPr lang="hr-HR" smtClean="0"/>
              <a:t>30.4.2014.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7040-BB28-4AEF-9C2C-0C5F1B52ECE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F06D-F397-4220-8E36-211A54996BB2}" type="datetimeFigureOut">
              <a:rPr lang="hr-HR" smtClean="0"/>
              <a:t>30.4.2014.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7040-BB28-4AEF-9C2C-0C5F1B52ECE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F06D-F397-4220-8E36-211A54996BB2}" type="datetimeFigureOut">
              <a:rPr lang="hr-HR" smtClean="0"/>
              <a:t>30.4.2014.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7040-BB28-4AEF-9C2C-0C5F1B52ECE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F06D-F397-4220-8E36-211A54996BB2}" type="datetimeFigureOut">
              <a:rPr lang="hr-HR" smtClean="0"/>
              <a:t>30.4.2014.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7040-BB28-4AEF-9C2C-0C5F1B52ECE9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F06D-F397-4220-8E36-211A54996BB2}" type="datetimeFigureOut">
              <a:rPr lang="hr-HR" smtClean="0"/>
              <a:t>30.4.2014.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7040-BB28-4AEF-9C2C-0C5F1B52ECE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F06D-F397-4220-8E36-211A54996BB2}" type="datetimeFigureOut">
              <a:rPr lang="hr-HR" smtClean="0"/>
              <a:t>30.4.2014.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7040-BB28-4AEF-9C2C-0C5F1B52ECE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F06D-F397-4220-8E36-211A54996BB2}" type="datetimeFigureOut">
              <a:rPr lang="hr-HR" smtClean="0"/>
              <a:t>30.4.2014.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7040-BB28-4AEF-9C2C-0C5F1B52ECE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F06D-F397-4220-8E36-211A54996BB2}" type="datetimeFigureOut">
              <a:rPr lang="hr-HR" smtClean="0"/>
              <a:t>30.4.2014.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7040-BB28-4AEF-9C2C-0C5F1B52ECE9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F06D-F397-4220-8E36-211A54996BB2}" type="datetimeFigureOut">
              <a:rPr lang="hr-HR" smtClean="0"/>
              <a:t>30.4.2014.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7040-BB28-4AEF-9C2C-0C5F1B52ECE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F13F06D-F397-4220-8E36-211A54996BB2}" type="datetimeFigureOut">
              <a:rPr lang="hr-HR" smtClean="0"/>
              <a:t>30.4.2014.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7AD7040-BB28-4AEF-9C2C-0C5F1B52ECE9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Die Umwelt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Katarina Živčić</a:t>
            </a:r>
          </a:p>
          <a:p>
            <a:r>
              <a:rPr lang="hr-HR" dirty="0" smtClean="0"/>
              <a:t>Martina </a:t>
            </a:r>
            <a:r>
              <a:rPr lang="hr-HR" dirty="0" smtClean="0"/>
              <a:t>Bukovac </a:t>
            </a:r>
            <a:endParaRPr lang="hr-HR" dirty="0" smtClean="0"/>
          </a:p>
          <a:p>
            <a:r>
              <a:rPr lang="hr-HR" dirty="0" smtClean="0"/>
              <a:t>Petar </a:t>
            </a:r>
            <a:r>
              <a:rPr lang="hr-HR" dirty="0" smtClean="0"/>
              <a:t>Dobrinić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48880"/>
            <a:ext cx="3744416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429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Lebt umweltbewusst!!!</a:t>
            </a:r>
            <a:endParaRPr lang="hr-H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411" y="2324100"/>
            <a:ext cx="572419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6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4032448" cy="5995962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836712"/>
            <a:ext cx="4239436" cy="3017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83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Was macht man mit dem Müll?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Man muss Müll trennen.</a:t>
            </a:r>
          </a:p>
          <a:p>
            <a:r>
              <a:rPr lang="hr-HR" dirty="0" smtClean="0"/>
              <a:t>Man muss Glas und Papier sammeln.</a:t>
            </a:r>
          </a:p>
          <a:p>
            <a:r>
              <a:rPr lang="hr-HR" dirty="0" smtClean="0"/>
              <a:t>Man muss sie zu Container bringen.  </a:t>
            </a:r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645024"/>
            <a:ext cx="3716722" cy="278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1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Container für...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996952"/>
            <a:ext cx="6504105" cy="2385273"/>
          </a:xfrm>
        </p:spPr>
      </p:pic>
    </p:spTree>
    <p:extLst>
      <p:ext uri="{BB962C8B-B14F-4D97-AF65-F5344CB8AC3E}">
        <p14:creationId xmlns:p14="http://schemas.microsoft.com/office/powerpoint/2010/main" val="95448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Der Grüne Punkt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Alle Verpackungen, die man recyklieren kann, haben einen grünen Punkt:</a:t>
            </a:r>
          </a:p>
          <a:p>
            <a:r>
              <a:rPr lang="hr-HR" dirty="0" smtClean="0"/>
              <a:t>Jogurtbecher</a:t>
            </a:r>
          </a:p>
          <a:p>
            <a:r>
              <a:rPr lang="hr-HR" dirty="0" smtClean="0"/>
              <a:t>Dosen</a:t>
            </a:r>
          </a:p>
          <a:p>
            <a:r>
              <a:rPr lang="hr-HR" dirty="0" smtClean="0"/>
              <a:t>Tuben</a:t>
            </a:r>
          </a:p>
          <a:p>
            <a:r>
              <a:rPr lang="hr-HR" dirty="0" smtClean="0"/>
              <a:t>Spraydosen</a:t>
            </a:r>
          </a:p>
          <a:p>
            <a:r>
              <a:rPr lang="hr-HR" dirty="0" smtClean="0"/>
              <a:t>Margarinbecher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068960"/>
            <a:ext cx="3096344" cy="290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33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Die Küchenabfälle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Sie machen fast 50% des Mülls aus. </a:t>
            </a:r>
            <a:endParaRPr lang="hr-HR" dirty="0"/>
          </a:p>
          <a:p>
            <a:r>
              <a:rPr lang="hr-HR" dirty="0" smtClean="0"/>
              <a:t>Sie werden extra gesammelt.</a:t>
            </a:r>
          </a:p>
          <a:p>
            <a:r>
              <a:rPr lang="hr-HR" dirty="0" smtClean="0"/>
              <a:t>Daraus kann man gute Pflanzenerde machen.</a:t>
            </a:r>
          </a:p>
          <a:p>
            <a:r>
              <a:rPr lang="hr-HR" dirty="0" smtClean="0"/>
              <a:t>Und der einen Garten hat, kann sie auf den Kompost im Garten werfen. </a:t>
            </a:r>
          </a:p>
          <a:p>
            <a:r>
              <a:rPr lang="hr-HR" dirty="0" smtClean="0"/>
              <a:t>Man hat festgestellt, dass es so mehr als 60% weniger Müll gibt als sonst.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3212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Der Kompost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3" y="2437435"/>
            <a:ext cx="4820916" cy="3655861"/>
          </a:xfrm>
        </p:spPr>
      </p:pic>
    </p:spTree>
    <p:extLst>
      <p:ext uri="{BB962C8B-B14F-4D97-AF65-F5344CB8AC3E}">
        <p14:creationId xmlns:p14="http://schemas.microsoft.com/office/powerpoint/2010/main" val="241168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Sondermüll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Sondermüll ist gefährlich und schädlich für die Umwelt, deshalb gehört er in extra Container.</a:t>
            </a:r>
          </a:p>
          <a:p>
            <a:r>
              <a:rPr lang="hr-HR" smtClean="0"/>
              <a:t>Dazu gehören:</a:t>
            </a:r>
            <a:endParaRPr lang="hr-HR" dirty="0" smtClean="0"/>
          </a:p>
          <a:p>
            <a:r>
              <a:rPr lang="hr-HR" dirty="0"/>
              <a:t>Batterien</a:t>
            </a:r>
          </a:p>
          <a:p>
            <a:r>
              <a:rPr lang="hr-HR" dirty="0"/>
              <a:t>Altöl</a:t>
            </a:r>
          </a:p>
          <a:p>
            <a:r>
              <a:rPr lang="hr-HR" dirty="0"/>
              <a:t>Lacke</a:t>
            </a:r>
          </a:p>
          <a:p>
            <a:r>
              <a:rPr lang="hr-HR" dirty="0" smtClean="0"/>
              <a:t>Medikamente</a:t>
            </a:r>
          </a:p>
          <a:p>
            <a:r>
              <a:rPr lang="hr-HR" dirty="0" smtClean="0"/>
              <a:t>Farben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200186"/>
            <a:ext cx="2880320" cy="268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94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Die Menschen in Deutschland, Österreich und in der Schweiz leben umweltbewusst.</a:t>
            </a:r>
          </a:p>
          <a:p>
            <a:endParaRPr lang="hr-HR" dirty="0" smtClean="0"/>
          </a:p>
          <a:p>
            <a:r>
              <a:rPr lang="hr-HR" dirty="0" smtClean="0"/>
              <a:t>Die Menschen in Kroatien leben nicht so umweltbewusst, deshalb müssen wir mehr über </a:t>
            </a:r>
            <a:r>
              <a:rPr lang="hr-HR" dirty="0" smtClean="0"/>
              <a:t>dieses Thema sprechen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162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107</TotalTime>
  <Words>174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Die Umwelt</vt:lpstr>
      <vt:lpstr>PowerPoint Presentation</vt:lpstr>
      <vt:lpstr>Was macht man mit dem Müll?</vt:lpstr>
      <vt:lpstr>Container für...</vt:lpstr>
      <vt:lpstr>Der Grüne Punkt</vt:lpstr>
      <vt:lpstr>Die Küchenabfälle</vt:lpstr>
      <vt:lpstr>Der Kompost</vt:lpstr>
      <vt:lpstr>Sondermüll</vt:lpstr>
      <vt:lpstr>PowerPoint Presentation</vt:lpstr>
      <vt:lpstr>Lebt umweltbewusst!!!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Umwelt</dc:title>
  <dc:creator>Maja</dc:creator>
  <cp:lastModifiedBy>Maja</cp:lastModifiedBy>
  <cp:revision>13</cp:revision>
  <dcterms:created xsi:type="dcterms:W3CDTF">2014-04-22T11:20:35Z</dcterms:created>
  <dcterms:modified xsi:type="dcterms:W3CDTF">2014-04-30T20:38:40Z</dcterms:modified>
</cp:coreProperties>
</file>